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79" r:id="rId5"/>
    <p:sldId id="1494" r:id="rId6"/>
    <p:sldId id="1488" r:id="rId7"/>
    <p:sldId id="277" r:id="rId8"/>
    <p:sldId id="257" r:id="rId9"/>
    <p:sldId id="261" r:id="rId10"/>
    <p:sldId id="268" r:id="rId11"/>
    <p:sldId id="271" r:id="rId12"/>
    <p:sldId id="267" r:id="rId13"/>
    <p:sldId id="269" r:id="rId14"/>
    <p:sldId id="263" r:id="rId15"/>
    <p:sldId id="262" r:id="rId16"/>
    <p:sldId id="1492" r:id="rId17"/>
    <p:sldId id="1489" r:id="rId18"/>
    <p:sldId id="1491" r:id="rId19"/>
    <p:sldId id="1493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8DE8"/>
    <a:srgbClr val="593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212541-1326-47B4-A451-6705965B1EE8}" v="1" dt="2022-09-16T15:45:58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rbis Alberto" userId="c43ce6ec-0a23-48ba-9f21-c9649b8c8391" providerId="ADAL" clId="{7A212541-1326-47B4-A451-6705965B1EE8}"/>
    <pc:docChg chg="undo custSel modSld">
      <pc:chgData name="Acerbis Alberto" userId="c43ce6ec-0a23-48ba-9f21-c9649b8c8391" providerId="ADAL" clId="{7A212541-1326-47B4-A451-6705965B1EE8}" dt="2022-09-16T15:46:09.833" v="1" actId="1076"/>
      <pc:docMkLst>
        <pc:docMk/>
      </pc:docMkLst>
      <pc:sldChg chg="modSp mod">
        <pc:chgData name="Acerbis Alberto" userId="c43ce6ec-0a23-48ba-9f21-c9649b8c8391" providerId="ADAL" clId="{7A212541-1326-47B4-A451-6705965B1EE8}" dt="2022-09-16T15:46:09.833" v="1" actId="1076"/>
        <pc:sldMkLst>
          <pc:docMk/>
          <pc:sldMk cId="3160685074" sldId="276"/>
        </pc:sldMkLst>
        <pc:spChg chg="mod">
          <ac:chgData name="Acerbis Alberto" userId="c43ce6ec-0a23-48ba-9f21-c9649b8c8391" providerId="ADAL" clId="{7A212541-1326-47B4-A451-6705965B1EE8}" dt="2022-09-16T15:46:09.833" v="1" actId="1076"/>
          <ac:spMkLst>
            <pc:docMk/>
            <pc:sldMk cId="3160685074" sldId="276"/>
            <ac:spMk id="21" creationId="{B9A23FD5-9C48-D300-F48F-0C12B904940C}"/>
          </ac:spMkLst>
        </pc:spChg>
      </pc:sldChg>
    </pc:docChg>
  </pc:docChgLst>
  <pc:docChgLst>
    <pc:chgData name="Acerbis Alberto" userId="c43ce6ec-0a23-48ba-9f21-c9649b8c8391" providerId="ADAL" clId="{1DB9968B-CD14-4FEE-B0CE-9BD9E420FEC3}"/>
    <pc:docChg chg="undo custSel addSld delSld modSld sldOrd">
      <pc:chgData name="Acerbis Alberto" userId="c43ce6ec-0a23-48ba-9f21-c9649b8c8391" providerId="ADAL" clId="{1DB9968B-CD14-4FEE-B0CE-9BD9E420FEC3}" dt="2022-05-27T06:33:57.981" v="1568" actId="20577"/>
      <pc:docMkLst>
        <pc:docMk/>
      </pc:docMkLst>
      <pc:sldChg chg="modSp mod">
        <pc:chgData name="Acerbis Alberto" userId="c43ce6ec-0a23-48ba-9f21-c9649b8c8391" providerId="ADAL" clId="{1DB9968B-CD14-4FEE-B0CE-9BD9E420FEC3}" dt="2022-05-18T14:34:18.595" v="16" actId="207"/>
        <pc:sldMkLst>
          <pc:docMk/>
          <pc:sldMk cId="1157369579" sldId="256"/>
        </pc:sldMkLst>
        <pc:spChg chg="mod">
          <ac:chgData name="Acerbis Alberto" userId="c43ce6ec-0a23-48ba-9f21-c9649b8c8391" providerId="ADAL" clId="{1DB9968B-CD14-4FEE-B0CE-9BD9E420FEC3}" dt="2022-05-18T14:33:53.256" v="14" actId="207"/>
          <ac:spMkLst>
            <pc:docMk/>
            <pc:sldMk cId="1157369579" sldId="256"/>
            <ac:spMk id="2" creationId="{AEA82E7F-245F-5472-0B1A-870A964B4354}"/>
          </ac:spMkLst>
        </pc:spChg>
        <pc:spChg chg="mod">
          <ac:chgData name="Acerbis Alberto" userId="c43ce6ec-0a23-48ba-9f21-c9649b8c8391" providerId="ADAL" clId="{1DB9968B-CD14-4FEE-B0CE-9BD9E420FEC3}" dt="2022-05-18T14:34:18.595" v="16" actId="207"/>
          <ac:spMkLst>
            <pc:docMk/>
            <pc:sldMk cId="1157369579" sldId="256"/>
            <ac:spMk id="4" creationId="{FE5056EB-05E5-345A-716D-88C331D8C8CD}"/>
          </ac:spMkLst>
        </pc:spChg>
      </pc:sldChg>
      <pc:sldChg chg="addSp delSp modSp mod">
        <pc:chgData name="Acerbis Alberto" userId="c43ce6ec-0a23-48ba-9f21-c9649b8c8391" providerId="ADAL" clId="{1DB9968B-CD14-4FEE-B0CE-9BD9E420FEC3}" dt="2022-05-18T14:36:21.793" v="51" actId="20577"/>
        <pc:sldMkLst>
          <pc:docMk/>
          <pc:sldMk cId="1606599102" sldId="257"/>
        </pc:sldMkLst>
        <pc:spChg chg="mod">
          <ac:chgData name="Acerbis Alberto" userId="c43ce6ec-0a23-48ba-9f21-c9649b8c8391" providerId="ADAL" clId="{1DB9968B-CD14-4FEE-B0CE-9BD9E420FEC3}" dt="2022-05-18T14:36:21.793" v="51" actId="20577"/>
          <ac:spMkLst>
            <pc:docMk/>
            <pc:sldMk cId="1606599102" sldId="257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35:50.500" v="25" actId="478"/>
          <ac:spMkLst>
            <pc:docMk/>
            <pc:sldMk cId="1606599102" sldId="257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35:52.097" v="26" actId="478"/>
          <ac:spMkLst>
            <pc:docMk/>
            <pc:sldMk cId="1606599102" sldId="257"/>
            <ac:spMk id="5" creationId="{4F9FFEC5-2360-6240-54AF-90996926D1D4}"/>
          </ac:spMkLst>
        </pc:spChg>
        <pc:picChg chg="add mod">
          <ac:chgData name="Acerbis Alberto" userId="c43ce6ec-0a23-48ba-9f21-c9649b8c8391" providerId="ADAL" clId="{1DB9968B-CD14-4FEE-B0CE-9BD9E420FEC3}" dt="2022-05-18T14:36:07.019" v="32" actId="1076"/>
          <ac:picMkLst>
            <pc:docMk/>
            <pc:sldMk cId="1606599102" sldId="257"/>
            <ac:picMk id="6" creationId="{43BD2408-1DA3-94FB-FB90-B58E7370A6A2}"/>
          </ac:picMkLst>
        </pc:picChg>
      </pc:sldChg>
      <pc:sldChg chg="del">
        <pc:chgData name="Acerbis Alberto" userId="c43ce6ec-0a23-48ba-9f21-c9649b8c8391" providerId="ADAL" clId="{1DB9968B-CD14-4FEE-B0CE-9BD9E420FEC3}" dt="2022-05-23T06:52:29.392" v="930" actId="47"/>
        <pc:sldMkLst>
          <pc:docMk/>
          <pc:sldMk cId="496925547" sldId="260"/>
        </pc:sldMkLst>
      </pc:sldChg>
      <pc:sldChg chg="addSp delSp modSp add mod modAnim">
        <pc:chgData name="Acerbis Alberto" userId="c43ce6ec-0a23-48ba-9f21-c9649b8c8391" providerId="ADAL" clId="{1DB9968B-CD14-4FEE-B0CE-9BD9E420FEC3}" dt="2022-05-24T10:11:11.122" v="1482" actId="113"/>
        <pc:sldMkLst>
          <pc:docMk/>
          <pc:sldMk cId="177727390" sldId="261"/>
        </pc:sldMkLst>
        <pc:spChg chg="mod">
          <ac:chgData name="Acerbis Alberto" userId="c43ce6ec-0a23-48ba-9f21-c9649b8c8391" providerId="ADAL" clId="{1DB9968B-CD14-4FEE-B0CE-9BD9E420FEC3}" dt="2022-05-18T14:36:41.449" v="68" actId="20577"/>
          <ac:spMkLst>
            <pc:docMk/>
            <pc:sldMk cId="177727390" sldId="261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36:55.725" v="69" actId="478"/>
          <ac:spMkLst>
            <pc:docMk/>
            <pc:sldMk cId="177727390" sldId="261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36:57.540" v="70" actId="478"/>
          <ac:spMkLst>
            <pc:docMk/>
            <pc:sldMk cId="177727390" sldId="261"/>
            <ac:spMk id="5" creationId="{931592F0-B875-DD1B-3A83-D5D92E5A2EB9}"/>
          </ac:spMkLst>
        </pc:spChg>
        <pc:spChg chg="add mod">
          <ac:chgData name="Acerbis Alberto" userId="c43ce6ec-0a23-48ba-9f21-c9649b8c8391" providerId="ADAL" clId="{1DB9968B-CD14-4FEE-B0CE-9BD9E420FEC3}" dt="2022-05-18T14:37:06.089" v="73" actId="1076"/>
          <ac:spMkLst>
            <pc:docMk/>
            <pc:sldMk cId="177727390" sldId="261"/>
            <ac:spMk id="6" creationId="{4F75CBF1-918B-D13B-9D6D-304E5A8A112C}"/>
          </ac:spMkLst>
        </pc:spChg>
        <pc:spChg chg="mod">
          <ac:chgData name="Acerbis Alberto" userId="c43ce6ec-0a23-48ba-9f21-c9649b8c8391" providerId="ADAL" clId="{1DB9968B-CD14-4FEE-B0CE-9BD9E420FEC3}" dt="2022-05-18T14:36:59.008" v="71"/>
          <ac:spMkLst>
            <pc:docMk/>
            <pc:sldMk cId="177727390" sldId="261"/>
            <ac:spMk id="8" creationId="{057C639B-AEBF-1445-78E7-1C16DE99ED0D}"/>
          </ac:spMkLst>
        </pc:spChg>
        <pc:spChg chg="mod">
          <ac:chgData name="Acerbis Alberto" userId="c43ce6ec-0a23-48ba-9f21-c9649b8c8391" providerId="ADAL" clId="{1DB9968B-CD14-4FEE-B0CE-9BD9E420FEC3}" dt="2022-05-18T14:38:53.226" v="111" actId="207"/>
          <ac:spMkLst>
            <pc:docMk/>
            <pc:sldMk cId="177727390" sldId="261"/>
            <ac:spMk id="9" creationId="{021F7252-F3EA-1A22-95A5-B8971B12D552}"/>
          </ac:spMkLst>
        </pc:spChg>
        <pc:spChg chg="add mod">
          <ac:chgData name="Acerbis Alberto" userId="c43ce6ec-0a23-48ba-9f21-c9649b8c8391" providerId="ADAL" clId="{1DB9968B-CD14-4FEE-B0CE-9BD9E420FEC3}" dt="2022-05-18T14:37:06.089" v="73" actId="1076"/>
          <ac:spMkLst>
            <pc:docMk/>
            <pc:sldMk cId="177727390" sldId="261"/>
            <ac:spMk id="10" creationId="{5B385409-30B8-5228-FB60-F39633E389E2}"/>
          </ac:spMkLst>
        </pc:spChg>
        <pc:spChg chg="mod">
          <ac:chgData name="Acerbis Alberto" userId="c43ce6ec-0a23-48ba-9f21-c9649b8c8391" providerId="ADAL" clId="{1DB9968B-CD14-4FEE-B0CE-9BD9E420FEC3}" dt="2022-05-18T14:36:59.008" v="71"/>
          <ac:spMkLst>
            <pc:docMk/>
            <pc:sldMk cId="177727390" sldId="261"/>
            <ac:spMk id="12" creationId="{85340F19-08DB-198D-12E2-7409813A9FD6}"/>
          </ac:spMkLst>
        </pc:spChg>
        <pc:spChg chg="mod">
          <ac:chgData name="Acerbis Alberto" userId="c43ce6ec-0a23-48ba-9f21-c9649b8c8391" providerId="ADAL" clId="{1DB9968B-CD14-4FEE-B0CE-9BD9E420FEC3}" dt="2022-05-18T14:36:59.008" v="71"/>
          <ac:spMkLst>
            <pc:docMk/>
            <pc:sldMk cId="177727390" sldId="261"/>
            <ac:spMk id="13" creationId="{6F4C46CE-5F3C-7769-5B0B-8F1244E1A926}"/>
          </ac:spMkLst>
        </pc:spChg>
        <pc:spChg chg="add mod">
          <ac:chgData name="Acerbis Alberto" userId="c43ce6ec-0a23-48ba-9f21-c9649b8c8391" providerId="ADAL" clId="{1DB9968B-CD14-4FEE-B0CE-9BD9E420FEC3}" dt="2022-05-24T10:11:11.122" v="1482" actId="113"/>
          <ac:spMkLst>
            <pc:docMk/>
            <pc:sldMk cId="177727390" sldId="261"/>
            <ac:spMk id="14" creationId="{E2994FD3-2189-943A-C568-F41770B48576}"/>
          </ac:spMkLst>
        </pc:spChg>
        <pc:grpChg chg="add mod">
          <ac:chgData name="Acerbis Alberto" userId="c43ce6ec-0a23-48ba-9f21-c9649b8c8391" providerId="ADAL" clId="{1DB9968B-CD14-4FEE-B0CE-9BD9E420FEC3}" dt="2022-05-18T14:37:06.089" v="73" actId="1076"/>
          <ac:grpSpMkLst>
            <pc:docMk/>
            <pc:sldMk cId="177727390" sldId="261"/>
            <ac:grpSpMk id="7" creationId="{18DA9E9F-FD99-470D-4964-7206686DD8DC}"/>
          </ac:grpSpMkLst>
        </pc:grpChg>
        <pc:grpChg chg="add mod">
          <ac:chgData name="Acerbis Alberto" userId="c43ce6ec-0a23-48ba-9f21-c9649b8c8391" providerId="ADAL" clId="{1DB9968B-CD14-4FEE-B0CE-9BD9E420FEC3}" dt="2022-05-18T14:37:06.089" v="73" actId="1076"/>
          <ac:grpSpMkLst>
            <pc:docMk/>
            <pc:sldMk cId="177727390" sldId="261"/>
            <ac:grpSpMk id="11" creationId="{429E8DF3-08F0-67FB-14DC-2E4D346B2B9A}"/>
          </ac:grpSpMkLst>
        </pc:grpChg>
      </pc:sldChg>
      <pc:sldChg chg="addSp delSp modSp add mod modAnim">
        <pc:chgData name="Acerbis Alberto" userId="c43ce6ec-0a23-48ba-9f21-c9649b8c8391" providerId="ADAL" clId="{1DB9968B-CD14-4FEE-B0CE-9BD9E420FEC3}" dt="2022-05-18T15:14:18.412" v="748" actId="1038"/>
        <pc:sldMkLst>
          <pc:docMk/>
          <pc:sldMk cId="1644365809" sldId="262"/>
        </pc:sldMkLst>
        <pc:spChg chg="mod">
          <ac:chgData name="Acerbis Alberto" userId="c43ce6ec-0a23-48ba-9f21-c9649b8c8391" providerId="ADAL" clId="{1DB9968B-CD14-4FEE-B0CE-9BD9E420FEC3}" dt="2022-05-18T15:13:20.941" v="638" actId="20577"/>
          <ac:spMkLst>
            <pc:docMk/>
            <pc:sldMk cId="1644365809" sldId="262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5:13:35.522" v="639" actId="478"/>
          <ac:spMkLst>
            <pc:docMk/>
            <pc:sldMk cId="1644365809" sldId="262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5:13:36.556" v="640" actId="478"/>
          <ac:spMkLst>
            <pc:docMk/>
            <pc:sldMk cId="1644365809" sldId="262"/>
            <ac:spMk id="5" creationId="{665BCC8D-392B-7723-D26E-64B75A9FFCDE}"/>
          </ac:spMkLst>
        </pc:spChg>
        <pc:spChg chg="add mod">
          <ac:chgData name="Acerbis Alberto" userId="c43ce6ec-0a23-48ba-9f21-c9649b8c8391" providerId="ADAL" clId="{1DB9968B-CD14-4FEE-B0CE-9BD9E420FEC3}" dt="2022-05-18T15:13:52.626" v="720" actId="1036"/>
          <ac:spMkLst>
            <pc:docMk/>
            <pc:sldMk cId="1644365809" sldId="262"/>
            <ac:spMk id="7" creationId="{2592C680-59E6-0D84-F8BE-5DE3433884B2}"/>
          </ac:spMkLst>
        </pc:spChg>
        <pc:spChg chg="add mod">
          <ac:chgData name="Acerbis Alberto" userId="c43ce6ec-0a23-48ba-9f21-c9649b8c8391" providerId="ADAL" clId="{1DB9968B-CD14-4FEE-B0CE-9BD9E420FEC3}" dt="2022-05-18T15:13:52.626" v="720" actId="1036"/>
          <ac:spMkLst>
            <pc:docMk/>
            <pc:sldMk cId="1644365809" sldId="262"/>
            <ac:spMk id="8" creationId="{753370B1-9B9A-068E-DF66-E3829C579590}"/>
          </ac:spMkLst>
        </pc:spChg>
        <pc:spChg chg="add mod">
          <ac:chgData name="Acerbis Alberto" userId="c43ce6ec-0a23-48ba-9f21-c9649b8c8391" providerId="ADAL" clId="{1DB9968B-CD14-4FEE-B0CE-9BD9E420FEC3}" dt="2022-05-18T15:14:18.412" v="748" actId="1038"/>
          <ac:spMkLst>
            <pc:docMk/>
            <pc:sldMk cId="1644365809" sldId="262"/>
            <ac:spMk id="10" creationId="{EBC81D6B-760A-17F4-8F0B-F9B3BBBA318B}"/>
          </ac:spMkLst>
        </pc:spChg>
        <pc:spChg chg="add mod">
          <ac:chgData name="Acerbis Alberto" userId="c43ce6ec-0a23-48ba-9f21-c9649b8c8391" providerId="ADAL" clId="{1DB9968B-CD14-4FEE-B0CE-9BD9E420FEC3}" dt="2022-05-18T15:14:18.412" v="748" actId="1038"/>
          <ac:spMkLst>
            <pc:docMk/>
            <pc:sldMk cId="1644365809" sldId="262"/>
            <ac:spMk id="11" creationId="{127439EB-C3EE-E42D-7A3A-3BF50794EA53}"/>
          </ac:spMkLst>
        </pc:spChg>
        <pc:spChg chg="add mod">
          <ac:chgData name="Acerbis Alberto" userId="c43ce6ec-0a23-48ba-9f21-c9649b8c8391" providerId="ADAL" clId="{1DB9968B-CD14-4FEE-B0CE-9BD9E420FEC3}" dt="2022-05-18T15:13:58.383" v="732" actId="1037"/>
          <ac:spMkLst>
            <pc:docMk/>
            <pc:sldMk cId="1644365809" sldId="262"/>
            <ac:spMk id="13" creationId="{793EA62A-3281-747F-82D2-17966FEB5CC0}"/>
          </ac:spMkLst>
        </pc:spChg>
        <pc:picChg chg="add mod">
          <ac:chgData name="Acerbis Alberto" userId="c43ce6ec-0a23-48ba-9f21-c9649b8c8391" providerId="ADAL" clId="{1DB9968B-CD14-4FEE-B0CE-9BD9E420FEC3}" dt="2022-05-18T15:13:52.626" v="720" actId="1036"/>
          <ac:picMkLst>
            <pc:docMk/>
            <pc:sldMk cId="1644365809" sldId="262"/>
            <ac:picMk id="6" creationId="{5F1440E6-4618-74D4-DFAA-21F4CC534B0A}"/>
          </ac:picMkLst>
        </pc:picChg>
        <pc:picChg chg="add mod">
          <ac:chgData name="Acerbis Alberto" userId="c43ce6ec-0a23-48ba-9f21-c9649b8c8391" providerId="ADAL" clId="{1DB9968B-CD14-4FEE-B0CE-9BD9E420FEC3}" dt="2022-05-18T15:14:18.412" v="748" actId="1038"/>
          <ac:picMkLst>
            <pc:docMk/>
            <pc:sldMk cId="1644365809" sldId="262"/>
            <ac:picMk id="9" creationId="{B7721CF4-B16D-6ECF-67F5-730454A45830}"/>
          </ac:picMkLst>
        </pc:picChg>
        <pc:picChg chg="add mod">
          <ac:chgData name="Acerbis Alberto" userId="c43ce6ec-0a23-48ba-9f21-c9649b8c8391" providerId="ADAL" clId="{1DB9968B-CD14-4FEE-B0CE-9BD9E420FEC3}" dt="2022-05-18T15:13:58.383" v="732" actId="1037"/>
          <ac:picMkLst>
            <pc:docMk/>
            <pc:sldMk cId="1644365809" sldId="262"/>
            <ac:picMk id="12" creationId="{17122293-CFDE-5BE7-2366-D71C41DD345A}"/>
          </ac:picMkLst>
        </pc:picChg>
      </pc:sldChg>
      <pc:sldChg chg="addSp delSp modSp add mod modAnim">
        <pc:chgData name="Acerbis Alberto" userId="c43ce6ec-0a23-48ba-9f21-c9649b8c8391" providerId="ADAL" clId="{1DB9968B-CD14-4FEE-B0CE-9BD9E420FEC3}" dt="2022-05-18T15:12:49.119" v="613" actId="1035"/>
        <pc:sldMkLst>
          <pc:docMk/>
          <pc:sldMk cId="3615971238" sldId="263"/>
        </pc:sldMkLst>
        <pc:spChg chg="mod">
          <ac:chgData name="Acerbis Alberto" userId="c43ce6ec-0a23-48ba-9f21-c9649b8c8391" providerId="ADAL" clId="{1DB9968B-CD14-4FEE-B0CE-9BD9E420FEC3}" dt="2022-05-18T15:10:46.636" v="568" actId="20577"/>
          <ac:spMkLst>
            <pc:docMk/>
            <pc:sldMk cId="3615971238" sldId="263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5:11:04.021" v="569" actId="478"/>
          <ac:spMkLst>
            <pc:docMk/>
            <pc:sldMk cId="3615971238" sldId="263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5:11:06.006" v="570" actId="478"/>
          <ac:spMkLst>
            <pc:docMk/>
            <pc:sldMk cId="3615971238" sldId="263"/>
            <ac:spMk id="5" creationId="{29AA5B60-A0D7-254F-B046-A5CE813A76EC}"/>
          </ac:spMkLst>
        </pc:spChg>
        <pc:spChg chg="add del mod">
          <ac:chgData name="Acerbis Alberto" userId="c43ce6ec-0a23-48ba-9f21-c9649b8c8391" providerId="ADAL" clId="{1DB9968B-CD14-4FEE-B0CE-9BD9E420FEC3}" dt="2022-05-18T15:11:12.735" v="572" actId="478"/>
          <ac:spMkLst>
            <pc:docMk/>
            <pc:sldMk cId="3615971238" sldId="263"/>
            <ac:spMk id="6" creationId="{B3724868-3B14-3D62-4F3D-066B8AA95A9D}"/>
          </ac:spMkLst>
        </pc:spChg>
        <pc:spChg chg="add mod">
          <ac:chgData name="Acerbis Alberto" userId="c43ce6ec-0a23-48ba-9f21-c9649b8c8391" providerId="ADAL" clId="{1DB9968B-CD14-4FEE-B0CE-9BD9E420FEC3}" dt="2022-05-18T15:12:38.289" v="601" actId="1035"/>
          <ac:spMkLst>
            <pc:docMk/>
            <pc:sldMk cId="3615971238" sldId="263"/>
            <ac:spMk id="9" creationId="{79D9263D-7BD7-6985-328F-D1354E4DB71B}"/>
          </ac:spMkLst>
        </pc:spChg>
        <pc:spChg chg="add mod">
          <ac:chgData name="Acerbis Alberto" userId="c43ce6ec-0a23-48ba-9f21-c9649b8c8391" providerId="ADAL" clId="{1DB9968B-CD14-4FEE-B0CE-9BD9E420FEC3}" dt="2022-05-18T15:12:38.289" v="601" actId="1035"/>
          <ac:spMkLst>
            <pc:docMk/>
            <pc:sldMk cId="3615971238" sldId="263"/>
            <ac:spMk id="10" creationId="{A3040655-31CC-9E8F-7D43-06DEE7AC60F3}"/>
          </ac:spMkLst>
        </pc:spChg>
        <pc:spChg chg="add mod">
          <ac:chgData name="Acerbis Alberto" userId="c43ce6ec-0a23-48ba-9f21-c9649b8c8391" providerId="ADAL" clId="{1DB9968B-CD14-4FEE-B0CE-9BD9E420FEC3}" dt="2022-05-18T15:12:38.289" v="601" actId="1035"/>
          <ac:spMkLst>
            <pc:docMk/>
            <pc:sldMk cId="3615971238" sldId="263"/>
            <ac:spMk id="12" creationId="{227B29D3-4B18-1570-0B17-E1D1FEAA91E1}"/>
          </ac:spMkLst>
        </pc:spChg>
        <pc:spChg chg="add mod">
          <ac:chgData name="Acerbis Alberto" userId="c43ce6ec-0a23-48ba-9f21-c9649b8c8391" providerId="ADAL" clId="{1DB9968B-CD14-4FEE-B0CE-9BD9E420FEC3}" dt="2022-05-18T15:12:38.289" v="601" actId="1035"/>
          <ac:spMkLst>
            <pc:docMk/>
            <pc:sldMk cId="3615971238" sldId="263"/>
            <ac:spMk id="13" creationId="{6DC2DA32-8C76-3F6F-00D3-7B7CEAD4A1A5}"/>
          </ac:spMkLst>
        </pc:spChg>
        <pc:spChg chg="add mod">
          <ac:chgData name="Acerbis Alberto" userId="c43ce6ec-0a23-48ba-9f21-c9649b8c8391" providerId="ADAL" clId="{1DB9968B-CD14-4FEE-B0CE-9BD9E420FEC3}" dt="2022-05-18T15:12:49.119" v="613" actId="1035"/>
          <ac:spMkLst>
            <pc:docMk/>
            <pc:sldMk cId="3615971238" sldId="263"/>
            <ac:spMk id="15" creationId="{3124E275-639C-32D7-6682-A0109B9BAEC2}"/>
          </ac:spMkLst>
        </pc:spChg>
        <pc:picChg chg="add mod">
          <ac:chgData name="Acerbis Alberto" userId="c43ce6ec-0a23-48ba-9f21-c9649b8c8391" providerId="ADAL" clId="{1DB9968B-CD14-4FEE-B0CE-9BD9E420FEC3}" dt="2022-05-18T15:12:38.289" v="601" actId="1035"/>
          <ac:picMkLst>
            <pc:docMk/>
            <pc:sldMk cId="3615971238" sldId="263"/>
            <ac:picMk id="7" creationId="{9E7A8CCE-C677-435C-7057-AFBBEB2DAD45}"/>
          </ac:picMkLst>
        </pc:picChg>
        <pc:picChg chg="add mod">
          <ac:chgData name="Acerbis Alberto" userId="c43ce6ec-0a23-48ba-9f21-c9649b8c8391" providerId="ADAL" clId="{1DB9968B-CD14-4FEE-B0CE-9BD9E420FEC3}" dt="2022-05-18T15:12:38.289" v="601" actId="1035"/>
          <ac:picMkLst>
            <pc:docMk/>
            <pc:sldMk cId="3615971238" sldId="263"/>
            <ac:picMk id="8" creationId="{2E5099E9-D4AF-10FE-05C5-57F86D60FF78}"/>
          </ac:picMkLst>
        </pc:picChg>
        <pc:picChg chg="add mod">
          <ac:chgData name="Acerbis Alberto" userId="c43ce6ec-0a23-48ba-9f21-c9649b8c8391" providerId="ADAL" clId="{1DB9968B-CD14-4FEE-B0CE-9BD9E420FEC3}" dt="2022-05-18T15:12:38.289" v="601" actId="1035"/>
          <ac:picMkLst>
            <pc:docMk/>
            <pc:sldMk cId="3615971238" sldId="263"/>
            <ac:picMk id="11" creationId="{5FA218A3-DFA5-44DF-E284-4F6CB5AE4907}"/>
          </ac:picMkLst>
        </pc:picChg>
        <pc:picChg chg="add mod">
          <ac:chgData name="Acerbis Alberto" userId="c43ce6ec-0a23-48ba-9f21-c9649b8c8391" providerId="ADAL" clId="{1DB9968B-CD14-4FEE-B0CE-9BD9E420FEC3}" dt="2022-05-18T15:12:38.289" v="601" actId="1035"/>
          <ac:picMkLst>
            <pc:docMk/>
            <pc:sldMk cId="3615971238" sldId="263"/>
            <ac:picMk id="14" creationId="{9E29D56A-1EEE-DACA-15D0-FA3DD4785D2E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8:39:25.734" v="1272" actId="47"/>
        <pc:sldMkLst>
          <pc:docMk/>
          <pc:sldMk cId="853790727" sldId="264"/>
        </pc:sldMkLst>
        <pc:spChg chg="mod">
          <ac:chgData name="Acerbis Alberto" userId="c43ce6ec-0a23-48ba-9f21-c9649b8c8391" providerId="ADAL" clId="{1DB9968B-CD14-4FEE-B0CE-9BD9E420FEC3}" dt="2022-05-18T14:49:42.697" v="278" actId="20577"/>
          <ac:spMkLst>
            <pc:docMk/>
            <pc:sldMk cId="853790727" sldId="264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49:50.294" v="279" actId="478"/>
          <ac:spMkLst>
            <pc:docMk/>
            <pc:sldMk cId="853790727" sldId="264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49:51.726" v="280" actId="478"/>
          <ac:spMkLst>
            <pc:docMk/>
            <pc:sldMk cId="853790727" sldId="264"/>
            <ac:spMk id="5" creationId="{7C95D3D4-BDDA-FAB8-5542-4C68F52D108C}"/>
          </ac:spMkLst>
        </pc:spChg>
        <pc:spChg chg="add mod">
          <ac:chgData name="Acerbis Alberto" userId="c43ce6ec-0a23-48ba-9f21-c9649b8c8391" providerId="ADAL" clId="{1DB9968B-CD14-4FEE-B0CE-9BD9E420FEC3}" dt="2022-05-18T14:51:20.724" v="346" actId="1076"/>
          <ac:spMkLst>
            <pc:docMk/>
            <pc:sldMk cId="853790727" sldId="264"/>
            <ac:spMk id="7" creationId="{903BDA30-1D62-42D8-EDE9-5DB83064DFF1}"/>
          </ac:spMkLst>
        </pc:spChg>
        <pc:picChg chg="add mod">
          <ac:chgData name="Acerbis Alberto" userId="c43ce6ec-0a23-48ba-9f21-c9649b8c8391" providerId="ADAL" clId="{1DB9968B-CD14-4FEE-B0CE-9BD9E420FEC3}" dt="2022-05-18T14:50:07.224" v="284" actId="14100"/>
          <ac:picMkLst>
            <pc:docMk/>
            <pc:sldMk cId="853790727" sldId="264"/>
            <ac:picMk id="6" creationId="{0ECA5924-6255-4002-9371-377A2B944CB6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8:39:21.913" v="1271" actId="47"/>
        <pc:sldMkLst>
          <pc:docMk/>
          <pc:sldMk cId="1387339958" sldId="265"/>
        </pc:sldMkLst>
        <pc:spChg chg="mod">
          <ac:chgData name="Acerbis Alberto" userId="c43ce6ec-0a23-48ba-9f21-c9649b8c8391" providerId="ADAL" clId="{1DB9968B-CD14-4FEE-B0CE-9BD9E420FEC3}" dt="2022-05-18T14:46:45.194" v="227" actId="20577"/>
          <ac:spMkLst>
            <pc:docMk/>
            <pc:sldMk cId="1387339958" sldId="265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46:50.265" v="228" actId="478"/>
          <ac:spMkLst>
            <pc:docMk/>
            <pc:sldMk cId="1387339958" sldId="265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46:51.762" v="229" actId="478"/>
          <ac:spMkLst>
            <pc:docMk/>
            <pc:sldMk cId="1387339958" sldId="265"/>
            <ac:spMk id="5" creationId="{1C62FA39-9077-93B6-A696-C11DEE4F44B7}"/>
          </ac:spMkLst>
        </pc:spChg>
        <pc:spChg chg="add mod">
          <ac:chgData name="Acerbis Alberto" userId="c43ce6ec-0a23-48ba-9f21-c9649b8c8391" providerId="ADAL" clId="{1DB9968B-CD14-4FEE-B0CE-9BD9E420FEC3}" dt="2022-05-18T14:51:16.819" v="344" actId="1076"/>
          <ac:spMkLst>
            <pc:docMk/>
            <pc:sldMk cId="1387339958" sldId="265"/>
            <ac:spMk id="7" creationId="{9AA492C1-83C3-D6B0-6F8C-8F1E50F2E0AD}"/>
          </ac:spMkLst>
        </pc:spChg>
        <pc:picChg chg="add mod">
          <ac:chgData name="Acerbis Alberto" userId="c43ce6ec-0a23-48ba-9f21-c9649b8c8391" providerId="ADAL" clId="{1DB9968B-CD14-4FEE-B0CE-9BD9E420FEC3}" dt="2022-05-18T14:47:06.172" v="234" actId="1076"/>
          <ac:picMkLst>
            <pc:docMk/>
            <pc:sldMk cId="1387339958" sldId="265"/>
            <ac:picMk id="6" creationId="{A2E8E0DF-0776-801F-9160-C616D9EC5235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8:39:19.842" v="1270" actId="47"/>
        <pc:sldMkLst>
          <pc:docMk/>
          <pc:sldMk cId="3409235781" sldId="266"/>
        </pc:sldMkLst>
        <pc:spChg chg="mod">
          <ac:chgData name="Acerbis Alberto" userId="c43ce6ec-0a23-48ba-9f21-c9649b8c8391" providerId="ADAL" clId="{1DB9968B-CD14-4FEE-B0CE-9BD9E420FEC3}" dt="2022-05-18T14:44:36.857" v="209" actId="27636"/>
          <ac:spMkLst>
            <pc:docMk/>
            <pc:sldMk cId="3409235781" sldId="266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44:41.316" v="210" actId="478"/>
          <ac:spMkLst>
            <pc:docMk/>
            <pc:sldMk cId="3409235781" sldId="266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44:42.716" v="211" actId="478"/>
          <ac:spMkLst>
            <pc:docMk/>
            <pc:sldMk cId="3409235781" sldId="266"/>
            <ac:spMk id="5" creationId="{32DBE629-800A-514C-1F05-9136A2C91B0D}"/>
          </ac:spMkLst>
        </pc:spChg>
        <pc:spChg chg="add mod">
          <ac:chgData name="Acerbis Alberto" userId="c43ce6ec-0a23-48ba-9f21-c9649b8c8391" providerId="ADAL" clId="{1DB9968B-CD14-4FEE-B0CE-9BD9E420FEC3}" dt="2022-05-18T14:46:02.523" v="220" actId="1076"/>
          <ac:spMkLst>
            <pc:docMk/>
            <pc:sldMk cId="3409235781" sldId="266"/>
            <ac:spMk id="7" creationId="{F98A3E92-7BAC-B51A-ADF6-8040E2A68E58}"/>
          </ac:spMkLst>
        </pc:spChg>
        <pc:picChg chg="add mod">
          <ac:chgData name="Acerbis Alberto" userId="c43ce6ec-0a23-48ba-9f21-c9649b8c8391" providerId="ADAL" clId="{1DB9968B-CD14-4FEE-B0CE-9BD9E420FEC3}" dt="2022-05-18T14:44:52.972" v="214" actId="1076"/>
          <ac:picMkLst>
            <pc:docMk/>
            <pc:sldMk cId="3409235781" sldId="266"/>
            <ac:picMk id="6" creationId="{3CEA48BF-7616-1DEA-B536-F30B5FB7F8CA}"/>
          </ac:picMkLst>
        </pc:picChg>
      </pc:sldChg>
      <pc:sldChg chg="addSp delSp modSp add mod ord">
        <pc:chgData name="Acerbis Alberto" userId="c43ce6ec-0a23-48ba-9f21-c9649b8c8391" providerId="ADAL" clId="{1DB9968B-CD14-4FEE-B0CE-9BD9E420FEC3}" dt="2022-05-18T14:51:42.945" v="350"/>
        <pc:sldMkLst>
          <pc:docMk/>
          <pc:sldMk cId="3758882790" sldId="267"/>
        </pc:sldMkLst>
        <pc:spChg chg="mod">
          <ac:chgData name="Acerbis Alberto" userId="c43ce6ec-0a23-48ba-9f21-c9649b8c8391" providerId="ADAL" clId="{1DB9968B-CD14-4FEE-B0CE-9BD9E420FEC3}" dt="2022-05-18T14:39:24.149" v="136" actId="20577"/>
          <ac:spMkLst>
            <pc:docMk/>
            <pc:sldMk cId="3758882790" sldId="267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39:29.167" v="137" actId="478"/>
          <ac:spMkLst>
            <pc:docMk/>
            <pc:sldMk cId="3758882790" sldId="267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39:30.239" v="138" actId="478"/>
          <ac:spMkLst>
            <pc:docMk/>
            <pc:sldMk cId="3758882790" sldId="267"/>
            <ac:spMk id="5" creationId="{60699026-8837-E4FA-D1B4-6BD19F7FDFAC}"/>
          </ac:spMkLst>
        </pc:spChg>
        <pc:spChg chg="add mod">
          <ac:chgData name="Acerbis Alberto" userId="c43ce6ec-0a23-48ba-9f21-c9649b8c8391" providerId="ADAL" clId="{1DB9968B-CD14-4FEE-B0CE-9BD9E420FEC3}" dt="2022-05-18T14:39:40.746" v="140" actId="1076"/>
          <ac:spMkLst>
            <pc:docMk/>
            <pc:sldMk cId="3758882790" sldId="267"/>
            <ac:spMk id="6" creationId="{BDECE2EE-0646-D387-F4CC-70CF8D95C828}"/>
          </ac:spMkLst>
        </pc:spChg>
      </pc:sldChg>
      <pc:sldChg chg="addSp delSp modSp add mod ord modAnim">
        <pc:chgData name="Acerbis Alberto" userId="c43ce6ec-0a23-48ba-9f21-c9649b8c8391" providerId="ADAL" clId="{1DB9968B-CD14-4FEE-B0CE-9BD9E420FEC3}" dt="2022-05-18T14:43:31.792" v="152"/>
        <pc:sldMkLst>
          <pc:docMk/>
          <pc:sldMk cId="99645445" sldId="268"/>
        </pc:sldMkLst>
        <pc:spChg chg="mod">
          <ac:chgData name="Acerbis Alberto" userId="c43ce6ec-0a23-48ba-9f21-c9649b8c8391" providerId="ADAL" clId="{1DB9968B-CD14-4FEE-B0CE-9BD9E420FEC3}" dt="2022-05-18T14:38:04.848" v="101" actId="20577"/>
          <ac:spMkLst>
            <pc:docMk/>
            <pc:sldMk cId="99645445" sldId="268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38:09.402" v="102" actId="478"/>
          <ac:spMkLst>
            <pc:docMk/>
            <pc:sldMk cId="99645445" sldId="268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38:10.310" v="103" actId="478"/>
          <ac:spMkLst>
            <pc:docMk/>
            <pc:sldMk cId="99645445" sldId="268"/>
            <ac:spMk id="5" creationId="{480EE823-E8FB-1364-239F-9A3967B86FB2}"/>
          </ac:spMkLst>
        </pc:spChg>
        <pc:spChg chg="add mod">
          <ac:chgData name="Acerbis Alberto" userId="c43ce6ec-0a23-48ba-9f21-c9649b8c8391" providerId="ADAL" clId="{1DB9968B-CD14-4FEE-B0CE-9BD9E420FEC3}" dt="2022-05-18T14:38:38.451" v="109" actId="207"/>
          <ac:spMkLst>
            <pc:docMk/>
            <pc:sldMk cId="99645445" sldId="268"/>
            <ac:spMk id="6" creationId="{3CE29275-CD62-83D8-9618-DA3FEEF75514}"/>
          </ac:spMkLst>
        </pc:spChg>
      </pc:sldChg>
      <pc:sldChg chg="addSp delSp modSp add mod setBg setClrOvrMap">
        <pc:chgData name="Acerbis Alberto" userId="c43ce6ec-0a23-48ba-9f21-c9649b8c8391" providerId="ADAL" clId="{1DB9968B-CD14-4FEE-B0CE-9BD9E420FEC3}" dt="2022-05-18T15:10:02.552" v="547" actId="26606"/>
        <pc:sldMkLst>
          <pc:docMk/>
          <pc:sldMk cId="1638563629" sldId="269"/>
        </pc:sldMkLst>
        <pc:spChg chg="mod">
          <ac:chgData name="Acerbis Alberto" userId="c43ce6ec-0a23-48ba-9f21-c9649b8c8391" providerId="ADAL" clId="{1DB9968B-CD14-4FEE-B0CE-9BD9E420FEC3}" dt="2022-05-18T15:10:02.552" v="547" actId="26606"/>
          <ac:spMkLst>
            <pc:docMk/>
            <pc:sldMk cId="1638563629" sldId="269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5:09:34.737" v="540" actId="478"/>
          <ac:spMkLst>
            <pc:docMk/>
            <pc:sldMk cId="1638563629" sldId="269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5:09:38.325" v="541" actId="478"/>
          <ac:spMkLst>
            <pc:docMk/>
            <pc:sldMk cId="1638563629" sldId="269"/>
            <ac:spMk id="5" creationId="{98D3F098-51D3-EB3C-E68C-91A5D84B5E02}"/>
          </ac:spMkLst>
        </pc:spChg>
        <pc:spChg chg="add">
          <ac:chgData name="Acerbis Alberto" userId="c43ce6ec-0a23-48ba-9f21-c9649b8c8391" providerId="ADAL" clId="{1DB9968B-CD14-4FEE-B0CE-9BD9E420FEC3}" dt="2022-05-18T15:10:02.552" v="547" actId="26606"/>
          <ac:spMkLst>
            <pc:docMk/>
            <pc:sldMk cId="1638563629" sldId="269"/>
            <ac:spMk id="11" creationId="{E49CC64F-7275-4E33-961B-0C5CDC439875}"/>
          </ac:spMkLst>
        </pc:spChg>
        <pc:picChg chg="add mod">
          <ac:chgData name="Acerbis Alberto" userId="c43ce6ec-0a23-48ba-9f21-c9649b8c8391" providerId="ADAL" clId="{1DB9968B-CD14-4FEE-B0CE-9BD9E420FEC3}" dt="2022-05-18T15:10:02.552" v="547" actId="26606"/>
          <ac:picMkLst>
            <pc:docMk/>
            <pc:sldMk cId="1638563629" sldId="269"/>
            <ac:picMk id="6" creationId="{0D54CDBC-F1E8-5352-2F56-2E359D5BC6DA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8:39:28.924" v="1273" actId="47"/>
        <pc:sldMkLst>
          <pc:docMk/>
          <pc:sldMk cId="2825749000" sldId="270"/>
        </pc:sldMkLst>
        <pc:spChg chg="mod">
          <ac:chgData name="Acerbis Alberto" userId="c43ce6ec-0a23-48ba-9f21-c9649b8c8391" providerId="ADAL" clId="{1DB9968B-CD14-4FEE-B0CE-9BD9E420FEC3}" dt="2022-05-18T14:50:40.307" v="334" actId="27636"/>
          <ac:spMkLst>
            <pc:docMk/>
            <pc:sldMk cId="2825749000" sldId="270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50:50.279" v="335" actId="478"/>
          <ac:spMkLst>
            <pc:docMk/>
            <pc:sldMk cId="2825749000" sldId="270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50:51.485" v="336" actId="478"/>
          <ac:spMkLst>
            <pc:docMk/>
            <pc:sldMk cId="2825749000" sldId="270"/>
            <ac:spMk id="5" creationId="{CE9C6C8E-CFC1-2566-437A-5E6396DEA8BC}"/>
          </ac:spMkLst>
        </pc:spChg>
        <pc:spChg chg="add mod">
          <ac:chgData name="Acerbis Alberto" userId="c43ce6ec-0a23-48ba-9f21-c9649b8c8391" providerId="ADAL" clId="{1DB9968B-CD14-4FEE-B0CE-9BD9E420FEC3}" dt="2022-05-18T14:51:27.198" v="348" actId="1076"/>
          <ac:spMkLst>
            <pc:docMk/>
            <pc:sldMk cId="2825749000" sldId="270"/>
            <ac:spMk id="7" creationId="{119A1B29-40E3-1453-9B07-D0BD1F222DFC}"/>
          </ac:spMkLst>
        </pc:spChg>
        <pc:picChg chg="add mod">
          <ac:chgData name="Acerbis Alberto" userId="c43ce6ec-0a23-48ba-9f21-c9649b8c8391" providerId="ADAL" clId="{1DB9968B-CD14-4FEE-B0CE-9BD9E420FEC3}" dt="2022-05-18T14:51:04.672" v="342" actId="1076"/>
          <ac:picMkLst>
            <pc:docMk/>
            <pc:sldMk cId="2825749000" sldId="270"/>
            <ac:picMk id="6" creationId="{E3106644-6139-7D07-2DBB-D73F6964BF83}"/>
          </ac:picMkLst>
        </pc:picChg>
      </pc:sldChg>
      <pc:sldChg chg="addSp delSp modSp add mod modAnim">
        <pc:chgData name="Acerbis Alberto" userId="c43ce6ec-0a23-48ba-9f21-c9649b8c8391" providerId="ADAL" clId="{1DB9968B-CD14-4FEE-B0CE-9BD9E420FEC3}" dt="2022-05-18T15:05:03.989" v="527" actId="1076"/>
        <pc:sldMkLst>
          <pc:docMk/>
          <pc:sldMk cId="2962814389" sldId="271"/>
        </pc:sldMkLst>
        <pc:spChg chg="mod">
          <ac:chgData name="Acerbis Alberto" userId="c43ce6ec-0a23-48ba-9f21-c9649b8c8391" providerId="ADAL" clId="{1DB9968B-CD14-4FEE-B0CE-9BD9E420FEC3}" dt="2022-05-18T14:58:50.612" v="365" actId="20577"/>
          <ac:spMkLst>
            <pc:docMk/>
            <pc:sldMk cId="2962814389" sldId="271"/>
            <ac:spMk id="2" creationId="{05EE2F23-A361-216F-8AEB-032FC07C3CA8}"/>
          </ac:spMkLst>
        </pc:spChg>
        <pc:spChg chg="add mod">
          <ac:chgData name="Acerbis Alberto" userId="c43ce6ec-0a23-48ba-9f21-c9649b8c8391" providerId="ADAL" clId="{1DB9968B-CD14-4FEE-B0CE-9BD9E420FEC3}" dt="2022-05-18T15:02:34.435" v="522" actId="255"/>
          <ac:spMkLst>
            <pc:docMk/>
            <pc:sldMk cId="2962814389" sldId="271"/>
            <ac:spMk id="3" creationId="{835F2AA4-BFFA-3A04-9144-0E0D4E30D417}"/>
          </ac:spMkLst>
        </pc:spChg>
        <pc:spChg chg="mod">
          <ac:chgData name="Acerbis Alberto" userId="c43ce6ec-0a23-48ba-9f21-c9649b8c8391" providerId="ADAL" clId="{1DB9968B-CD14-4FEE-B0CE-9BD9E420FEC3}" dt="2022-05-18T15:05:03.989" v="527" actId="1076"/>
          <ac:spMkLst>
            <pc:docMk/>
            <pc:sldMk cId="2962814389" sldId="271"/>
            <ac:spMk id="7" creationId="{F98A3E92-7BAC-B51A-ADF6-8040E2A68E58}"/>
          </ac:spMkLst>
        </pc:spChg>
        <pc:picChg chg="del">
          <ac:chgData name="Acerbis Alberto" userId="c43ce6ec-0a23-48ba-9f21-c9649b8c8391" providerId="ADAL" clId="{1DB9968B-CD14-4FEE-B0CE-9BD9E420FEC3}" dt="2022-05-18T14:59:02.553" v="366" actId="478"/>
          <ac:picMkLst>
            <pc:docMk/>
            <pc:sldMk cId="2962814389" sldId="271"/>
            <ac:picMk id="6" creationId="{3CEA48BF-7616-1DEA-B536-F30B5FB7F8CA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7:02:56.084" v="1168" actId="47"/>
        <pc:sldMkLst>
          <pc:docMk/>
          <pc:sldMk cId="2544856711" sldId="272"/>
        </pc:sldMkLst>
        <pc:spChg chg="mod">
          <ac:chgData name="Acerbis Alberto" userId="c43ce6ec-0a23-48ba-9f21-c9649b8c8391" providerId="ADAL" clId="{1DB9968B-CD14-4FEE-B0CE-9BD9E420FEC3}" dt="2022-05-18T15:37:14.959" v="818" actId="1076"/>
          <ac:spMkLst>
            <pc:docMk/>
            <pc:sldMk cId="2544856711" sldId="272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5:36:54.551" v="811" actId="478"/>
          <ac:spMkLst>
            <pc:docMk/>
            <pc:sldMk cId="2544856711" sldId="272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5:36:57.454" v="812" actId="478"/>
          <ac:spMkLst>
            <pc:docMk/>
            <pc:sldMk cId="2544856711" sldId="272"/>
            <ac:spMk id="5" creationId="{0DAED0B3-4C91-C208-EF28-18CD9697D820}"/>
          </ac:spMkLst>
        </pc:spChg>
        <pc:graphicFrameChg chg="add mod modGraphic">
          <ac:chgData name="Acerbis Alberto" userId="c43ce6ec-0a23-48ba-9f21-c9649b8c8391" providerId="ADAL" clId="{1DB9968B-CD14-4FEE-B0CE-9BD9E420FEC3}" dt="2022-05-18T15:37:26.177" v="819" actId="1076"/>
          <ac:graphicFrameMkLst>
            <pc:docMk/>
            <pc:sldMk cId="2544856711" sldId="272"/>
            <ac:graphicFrameMk id="6" creationId="{2085A300-60BF-D19E-B1C4-00764108A23D}"/>
          </ac:graphicFrameMkLst>
        </pc:graphicFrameChg>
      </pc:sldChg>
      <pc:sldChg chg="addSp delSp modSp add del mod ord">
        <pc:chgData name="Acerbis Alberto" userId="c43ce6ec-0a23-48ba-9f21-c9649b8c8391" providerId="ADAL" clId="{1DB9968B-CD14-4FEE-B0CE-9BD9E420FEC3}" dt="2022-05-27T06:30:42.737" v="1494" actId="47"/>
        <pc:sldMkLst>
          <pc:docMk/>
          <pc:sldMk cId="879349696" sldId="273"/>
        </pc:sldMkLst>
        <pc:spChg chg="del mod">
          <ac:chgData name="Acerbis Alberto" userId="c43ce6ec-0a23-48ba-9f21-c9649b8c8391" providerId="ADAL" clId="{1DB9968B-CD14-4FEE-B0CE-9BD9E420FEC3}" dt="2022-05-23T21:17:42.300" v="1314" actId="478"/>
          <ac:spMkLst>
            <pc:docMk/>
            <pc:sldMk cId="879349696" sldId="273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23T21:17:43.231" v="1315" actId="478"/>
          <ac:spMkLst>
            <pc:docMk/>
            <pc:sldMk cId="879349696" sldId="273"/>
            <ac:spMk id="5" creationId="{1A66F245-FC7E-9435-CA68-71D01FE5FE1E}"/>
          </ac:spMkLst>
        </pc:spChg>
      </pc:sldChg>
      <pc:sldChg chg="add del">
        <pc:chgData name="Acerbis Alberto" userId="c43ce6ec-0a23-48ba-9f21-c9649b8c8391" providerId="ADAL" clId="{1DB9968B-CD14-4FEE-B0CE-9BD9E420FEC3}" dt="2022-05-23T07:03:40.259" v="1169" actId="47"/>
        <pc:sldMkLst>
          <pc:docMk/>
          <pc:sldMk cId="1579802024" sldId="274"/>
        </pc:sldMkLst>
      </pc:sldChg>
      <pc:sldChg chg="add del ord">
        <pc:chgData name="Acerbis Alberto" userId="c43ce6ec-0a23-48ba-9f21-c9649b8c8391" providerId="ADAL" clId="{1DB9968B-CD14-4FEE-B0CE-9BD9E420FEC3}" dt="2022-05-23T21:16:49.213" v="1308" actId="47"/>
        <pc:sldMkLst>
          <pc:docMk/>
          <pc:sldMk cId="249363079" sldId="275"/>
        </pc:sldMkLst>
      </pc:sldChg>
      <pc:sldChg chg="addSp delSp modSp add mod modAnim">
        <pc:chgData name="Acerbis Alberto" userId="c43ce6ec-0a23-48ba-9f21-c9649b8c8391" providerId="ADAL" clId="{1DB9968B-CD14-4FEE-B0CE-9BD9E420FEC3}" dt="2022-05-25T20:11:19.364" v="1493"/>
        <pc:sldMkLst>
          <pc:docMk/>
          <pc:sldMk cId="3160685074" sldId="276"/>
        </pc:sldMkLst>
        <pc:spChg chg="del">
          <ac:chgData name="Acerbis Alberto" userId="c43ce6ec-0a23-48ba-9f21-c9649b8c8391" providerId="ADAL" clId="{1DB9968B-CD14-4FEE-B0CE-9BD9E420FEC3}" dt="2022-05-25T20:11:04.203" v="1490" actId="478"/>
          <ac:spMkLst>
            <pc:docMk/>
            <pc:sldMk cId="3160685074" sldId="276"/>
            <ac:spMk id="16" creationId="{0A6F6F51-01EC-FC35-F474-3629C806C857}"/>
          </ac:spMkLst>
        </pc:spChg>
        <pc:spChg chg="mod">
          <ac:chgData name="Acerbis Alberto" userId="c43ce6ec-0a23-48ba-9f21-c9649b8c8391" providerId="ADAL" clId="{1DB9968B-CD14-4FEE-B0CE-9BD9E420FEC3}" dt="2022-05-25T20:11:08.755" v="1491" actId="1076"/>
          <ac:spMkLst>
            <pc:docMk/>
            <pc:sldMk cId="3160685074" sldId="276"/>
            <ac:spMk id="21" creationId="{B9A23FD5-9C48-D300-F48F-0C12B904940C}"/>
          </ac:spMkLst>
        </pc:spChg>
        <pc:spChg chg="mod">
          <ac:chgData name="Acerbis Alberto" userId="c43ce6ec-0a23-48ba-9f21-c9649b8c8391" providerId="ADAL" clId="{1DB9968B-CD14-4FEE-B0CE-9BD9E420FEC3}" dt="2022-05-23T21:19:51.348" v="1436" actId="1037"/>
          <ac:spMkLst>
            <pc:docMk/>
            <pc:sldMk cId="3160685074" sldId="276"/>
            <ac:spMk id="22" creationId="{7BF86549-6369-4A66-4A9A-007F9EED780C}"/>
          </ac:spMkLst>
        </pc:spChg>
        <pc:picChg chg="mod">
          <ac:chgData name="Acerbis Alberto" userId="c43ce6ec-0a23-48ba-9f21-c9649b8c8391" providerId="ADAL" clId="{1DB9968B-CD14-4FEE-B0CE-9BD9E420FEC3}" dt="2022-05-23T21:19:51.348" v="1436" actId="1037"/>
          <ac:picMkLst>
            <pc:docMk/>
            <pc:sldMk cId="3160685074" sldId="276"/>
            <ac:picMk id="7" creationId="{37315AE0-B8BF-88EA-860C-3F3E6E6724E6}"/>
          </ac:picMkLst>
        </pc:picChg>
        <pc:picChg chg="mod">
          <ac:chgData name="Acerbis Alberto" userId="c43ce6ec-0a23-48ba-9f21-c9649b8c8391" providerId="ADAL" clId="{1DB9968B-CD14-4FEE-B0CE-9BD9E420FEC3}" dt="2022-05-23T21:19:51.348" v="1436" actId="1037"/>
          <ac:picMkLst>
            <pc:docMk/>
            <pc:sldMk cId="3160685074" sldId="276"/>
            <ac:picMk id="8" creationId="{CE0F2D54-2C96-A7EB-1036-9C47567572A0}"/>
          </ac:picMkLst>
        </pc:picChg>
        <pc:picChg chg="mod">
          <ac:chgData name="Acerbis Alberto" userId="c43ce6ec-0a23-48ba-9f21-c9649b8c8391" providerId="ADAL" clId="{1DB9968B-CD14-4FEE-B0CE-9BD9E420FEC3}" dt="2022-05-23T21:19:51.348" v="1436" actId="1037"/>
          <ac:picMkLst>
            <pc:docMk/>
            <pc:sldMk cId="3160685074" sldId="276"/>
            <ac:picMk id="9" creationId="{C66BEFED-E8EE-94E0-236D-7B169E03F15E}"/>
          </ac:picMkLst>
        </pc:picChg>
        <pc:picChg chg="del">
          <ac:chgData name="Acerbis Alberto" userId="c43ce6ec-0a23-48ba-9f21-c9649b8c8391" providerId="ADAL" clId="{1DB9968B-CD14-4FEE-B0CE-9BD9E420FEC3}" dt="2022-05-25T20:11:11.361" v="1492" actId="478"/>
          <ac:picMkLst>
            <pc:docMk/>
            <pc:sldMk cId="3160685074" sldId="276"/>
            <ac:picMk id="20" creationId="{D37F390C-68CF-28A8-60CD-E47A496877AF}"/>
          </ac:picMkLst>
        </pc:picChg>
        <pc:picChg chg="add mod">
          <ac:chgData name="Acerbis Alberto" userId="c43ce6ec-0a23-48ba-9f21-c9649b8c8391" providerId="ADAL" clId="{1DB9968B-CD14-4FEE-B0CE-9BD9E420FEC3}" dt="2022-05-23T21:19:37.051" v="1419" actId="14100"/>
          <ac:picMkLst>
            <pc:docMk/>
            <pc:sldMk cId="3160685074" sldId="276"/>
            <ac:picMk id="23" creationId="{1316E850-D870-B8A4-0575-1FEFC929E2B8}"/>
          </ac:picMkLst>
        </pc:picChg>
      </pc:sldChg>
      <pc:sldChg chg="addSp delSp modSp add mod">
        <pc:chgData name="Acerbis Alberto" userId="c43ce6ec-0a23-48ba-9f21-c9649b8c8391" providerId="ADAL" clId="{1DB9968B-CD14-4FEE-B0CE-9BD9E420FEC3}" dt="2022-05-23T06:52:13.405" v="929" actId="1076"/>
        <pc:sldMkLst>
          <pc:docMk/>
          <pc:sldMk cId="192238711" sldId="277"/>
        </pc:sldMkLst>
        <pc:spChg chg="add del mod">
          <ac:chgData name="Acerbis Alberto" userId="c43ce6ec-0a23-48ba-9f21-c9649b8c8391" providerId="ADAL" clId="{1DB9968B-CD14-4FEE-B0CE-9BD9E420FEC3}" dt="2022-05-23T06:51:23.623" v="916" actId="478"/>
          <ac:spMkLst>
            <pc:docMk/>
            <pc:sldMk cId="192238711" sldId="277"/>
            <ac:spMk id="3" creationId="{1738C5CC-A7DD-F5AC-FA84-65F6EC741EC8}"/>
          </ac:spMkLst>
        </pc:spChg>
        <pc:spChg chg="del">
          <ac:chgData name="Acerbis Alberto" userId="c43ce6ec-0a23-48ba-9f21-c9649b8c8391" providerId="ADAL" clId="{1DB9968B-CD14-4FEE-B0CE-9BD9E420FEC3}" dt="2022-05-23T06:51:37.402" v="917" actId="478"/>
          <ac:spMkLst>
            <pc:docMk/>
            <pc:sldMk cId="192238711" sldId="277"/>
            <ac:spMk id="4" creationId="{DFB01CC4-9C78-1B91-FF47-912479AD254C}"/>
          </ac:spMkLst>
        </pc:spChg>
        <pc:spChg chg="del mod">
          <ac:chgData name="Acerbis Alberto" userId="c43ce6ec-0a23-48ba-9f21-c9649b8c8391" providerId="ADAL" clId="{1DB9968B-CD14-4FEE-B0CE-9BD9E420FEC3}" dt="2022-05-23T06:51:20.974" v="915" actId="478"/>
          <ac:spMkLst>
            <pc:docMk/>
            <pc:sldMk cId="192238711" sldId="277"/>
            <ac:spMk id="5" creationId="{9929D789-B1D5-C0C3-650E-AEB99A8270D8}"/>
          </ac:spMkLst>
        </pc:spChg>
        <pc:spChg chg="add del mod">
          <ac:chgData name="Acerbis Alberto" userId="c43ce6ec-0a23-48ba-9f21-c9649b8c8391" providerId="ADAL" clId="{1DB9968B-CD14-4FEE-B0CE-9BD9E420FEC3}" dt="2022-05-23T06:51:39.317" v="918" actId="478"/>
          <ac:spMkLst>
            <pc:docMk/>
            <pc:sldMk cId="192238711" sldId="277"/>
            <ac:spMk id="7" creationId="{91362B26-EF5A-E796-1BFC-2760CCF7168B}"/>
          </ac:spMkLst>
        </pc:spChg>
        <pc:spChg chg="add mod">
          <ac:chgData name="Acerbis Alberto" userId="c43ce6ec-0a23-48ba-9f21-c9649b8c8391" providerId="ADAL" clId="{1DB9968B-CD14-4FEE-B0CE-9BD9E420FEC3}" dt="2022-05-23T06:52:10.028" v="928" actId="1076"/>
          <ac:spMkLst>
            <pc:docMk/>
            <pc:sldMk cId="192238711" sldId="277"/>
            <ac:spMk id="9" creationId="{A6D3C7B2-29C1-61CF-CB5D-C7227EA741D7}"/>
          </ac:spMkLst>
        </pc:spChg>
        <pc:picChg chg="add mod">
          <ac:chgData name="Acerbis Alberto" userId="c43ce6ec-0a23-48ba-9f21-c9649b8c8391" providerId="ADAL" clId="{1DB9968B-CD14-4FEE-B0CE-9BD9E420FEC3}" dt="2022-05-23T06:52:13.405" v="929" actId="1076"/>
          <ac:picMkLst>
            <pc:docMk/>
            <pc:sldMk cId="192238711" sldId="277"/>
            <ac:picMk id="8" creationId="{A0932E1E-77EF-79AD-7324-C4BC1DF0BCE3}"/>
          </ac:picMkLst>
        </pc:picChg>
      </pc:sldChg>
      <pc:sldChg chg="add del">
        <pc:chgData name="Acerbis Alberto" userId="c43ce6ec-0a23-48ba-9f21-c9649b8c8391" providerId="ADAL" clId="{1DB9968B-CD14-4FEE-B0CE-9BD9E420FEC3}" dt="2022-05-23T06:47:23.409" v="870" actId="47"/>
        <pc:sldMkLst>
          <pc:docMk/>
          <pc:sldMk cId="2690229131" sldId="278"/>
        </pc:sldMkLst>
      </pc:sldChg>
      <pc:sldChg chg="addSp delSp modSp add mod ord setBg delAnim setClrOvrMap">
        <pc:chgData name="Acerbis Alberto" userId="c43ce6ec-0a23-48ba-9f21-c9649b8c8391" providerId="ADAL" clId="{1DB9968B-CD14-4FEE-B0CE-9BD9E420FEC3}" dt="2022-05-23T06:47:20.122" v="869"/>
        <pc:sldMkLst>
          <pc:docMk/>
          <pc:sldMk cId="3632358843" sldId="279"/>
        </pc:sldMkLst>
        <pc:spChg chg="mod">
          <ac:chgData name="Acerbis Alberto" userId="c43ce6ec-0a23-48ba-9f21-c9649b8c8391" providerId="ADAL" clId="{1DB9968B-CD14-4FEE-B0CE-9BD9E420FEC3}" dt="2022-05-22T07:36:45.663" v="867" actId="20577"/>
          <ac:spMkLst>
            <pc:docMk/>
            <pc:sldMk cId="3632358843" sldId="279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22T07:35:10.343" v="837" actId="478"/>
          <ac:spMkLst>
            <pc:docMk/>
            <pc:sldMk cId="3632358843" sldId="279"/>
            <ac:spMk id="6" creationId="{4F75CBF1-918B-D13B-9D6D-304E5A8A112C}"/>
          </ac:spMkLst>
        </pc:spChg>
        <pc:spChg chg="topLvl">
          <ac:chgData name="Acerbis Alberto" userId="c43ce6ec-0a23-48ba-9f21-c9649b8c8391" providerId="ADAL" clId="{1DB9968B-CD14-4FEE-B0CE-9BD9E420FEC3}" dt="2022-05-22T07:35:12.184" v="838" actId="478"/>
          <ac:spMkLst>
            <pc:docMk/>
            <pc:sldMk cId="3632358843" sldId="279"/>
            <ac:spMk id="8" creationId="{057C639B-AEBF-1445-78E7-1C16DE99ED0D}"/>
          </ac:spMkLst>
        </pc:spChg>
        <pc:spChg chg="del topLvl">
          <ac:chgData name="Acerbis Alberto" userId="c43ce6ec-0a23-48ba-9f21-c9649b8c8391" providerId="ADAL" clId="{1DB9968B-CD14-4FEE-B0CE-9BD9E420FEC3}" dt="2022-05-22T07:35:12.184" v="838" actId="478"/>
          <ac:spMkLst>
            <pc:docMk/>
            <pc:sldMk cId="3632358843" sldId="279"/>
            <ac:spMk id="9" creationId="{021F7252-F3EA-1A22-95A5-B8971B12D552}"/>
          </ac:spMkLst>
        </pc:spChg>
        <pc:spChg chg="del">
          <ac:chgData name="Acerbis Alberto" userId="c43ce6ec-0a23-48ba-9f21-c9649b8c8391" providerId="ADAL" clId="{1DB9968B-CD14-4FEE-B0CE-9BD9E420FEC3}" dt="2022-05-22T07:35:19.076" v="841" actId="478"/>
          <ac:spMkLst>
            <pc:docMk/>
            <pc:sldMk cId="3632358843" sldId="279"/>
            <ac:spMk id="10" creationId="{5B385409-30B8-5228-FB60-F39633E389E2}"/>
          </ac:spMkLst>
        </pc:spChg>
        <pc:spChg chg="del">
          <ac:chgData name="Acerbis Alberto" userId="c43ce6ec-0a23-48ba-9f21-c9649b8c8391" providerId="ADAL" clId="{1DB9968B-CD14-4FEE-B0CE-9BD9E420FEC3}" dt="2022-05-22T07:35:15.128" v="839" actId="478"/>
          <ac:spMkLst>
            <pc:docMk/>
            <pc:sldMk cId="3632358843" sldId="279"/>
            <ac:spMk id="14" creationId="{E2994FD3-2189-943A-C568-F41770B48576}"/>
          </ac:spMkLst>
        </pc:spChg>
        <pc:spChg chg="add del">
          <ac:chgData name="Acerbis Alberto" userId="c43ce6ec-0a23-48ba-9f21-c9649b8c8391" providerId="ADAL" clId="{1DB9968B-CD14-4FEE-B0CE-9BD9E420FEC3}" dt="2022-05-22T07:35:37.195" v="847" actId="26606"/>
          <ac:spMkLst>
            <pc:docMk/>
            <pc:sldMk cId="3632358843" sldId="279"/>
            <ac:spMk id="71" creationId="{87CC2527-562A-4F69-B487-4371E5B243E7}"/>
          </ac:spMkLst>
        </pc:spChg>
        <pc:spChg chg="add del">
          <ac:chgData name="Acerbis Alberto" userId="c43ce6ec-0a23-48ba-9f21-c9649b8c8391" providerId="ADAL" clId="{1DB9968B-CD14-4FEE-B0CE-9BD9E420FEC3}" dt="2022-05-22T07:36:33.029" v="863" actId="26606"/>
          <ac:spMkLst>
            <pc:docMk/>
            <pc:sldMk cId="3632358843" sldId="279"/>
            <ac:spMk id="75" creationId="{AF2F604E-43BE-4DC3-B983-E071523364F8}"/>
          </ac:spMkLst>
        </pc:spChg>
        <pc:spChg chg="add del">
          <ac:chgData name="Acerbis Alberto" userId="c43ce6ec-0a23-48ba-9f21-c9649b8c8391" providerId="ADAL" clId="{1DB9968B-CD14-4FEE-B0CE-9BD9E420FEC3}" dt="2022-05-22T07:36:33.029" v="863" actId="26606"/>
          <ac:spMkLst>
            <pc:docMk/>
            <pc:sldMk cId="3632358843" sldId="279"/>
            <ac:spMk id="77" creationId="{08C9B587-E65E-4B52-B37C-ABEBB6E87928}"/>
          </ac:spMkLst>
        </pc:spChg>
        <pc:spChg chg="add del">
          <ac:chgData name="Acerbis Alberto" userId="c43ce6ec-0a23-48ba-9f21-c9649b8c8391" providerId="ADAL" clId="{1DB9968B-CD14-4FEE-B0CE-9BD9E420FEC3}" dt="2022-05-22T07:36:31.616" v="860" actId="26606"/>
          <ac:spMkLst>
            <pc:docMk/>
            <pc:sldMk cId="3632358843" sldId="279"/>
            <ac:spMk id="138" creationId="{D928DD85-BB99-450D-A702-2683E0296282}"/>
          </ac:spMkLst>
        </pc:spChg>
        <pc:spChg chg="add del">
          <ac:chgData name="Acerbis Alberto" userId="c43ce6ec-0a23-48ba-9f21-c9649b8c8391" providerId="ADAL" clId="{1DB9968B-CD14-4FEE-B0CE-9BD9E420FEC3}" dt="2022-05-22T07:36:31.616" v="860" actId="26606"/>
          <ac:spMkLst>
            <pc:docMk/>
            <pc:sldMk cId="3632358843" sldId="279"/>
            <ac:spMk id="140" creationId="{240E5BD2-4019-4012-A1AA-628900E659E9}"/>
          </ac:spMkLst>
        </pc:spChg>
        <pc:spChg chg="add del">
          <ac:chgData name="Acerbis Alberto" userId="c43ce6ec-0a23-48ba-9f21-c9649b8c8391" providerId="ADAL" clId="{1DB9968B-CD14-4FEE-B0CE-9BD9E420FEC3}" dt="2022-05-22T07:36:33.029" v="863" actId="26606"/>
          <ac:spMkLst>
            <pc:docMk/>
            <pc:sldMk cId="3632358843" sldId="279"/>
            <ac:spMk id="1028" creationId="{E91DC736-0EF8-4F87-9146-EBF1D2EE4D3D}"/>
          </ac:spMkLst>
        </pc:spChg>
        <pc:spChg chg="add del">
          <ac:chgData name="Acerbis Alberto" userId="c43ce6ec-0a23-48ba-9f21-c9649b8c8391" providerId="ADAL" clId="{1DB9968B-CD14-4FEE-B0CE-9BD9E420FEC3}" dt="2022-05-22T07:36:33.029" v="863" actId="26606"/>
          <ac:spMkLst>
            <pc:docMk/>
            <pc:sldMk cId="3632358843" sldId="279"/>
            <ac:spMk id="1029" creationId="{097CD68E-23E3-4007-8847-CD0944C4F7BE}"/>
          </ac:spMkLst>
        </pc:spChg>
        <pc:spChg chg="add del">
          <ac:chgData name="Acerbis Alberto" userId="c43ce6ec-0a23-48ba-9f21-c9649b8c8391" providerId="ADAL" clId="{1DB9968B-CD14-4FEE-B0CE-9BD9E420FEC3}" dt="2022-05-22T07:36:30.677" v="857" actId="26606"/>
          <ac:spMkLst>
            <pc:docMk/>
            <pc:sldMk cId="3632358843" sldId="279"/>
            <ac:spMk id="1030" creationId="{7F7D7B8D-EF99-4CA1-AB1E-4C0C047409F5}"/>
          </ac:spMkLst>
        </pc:spChg>
        <pc:grpChg chg="del">
          <ac:chgData name="Acerbis Alberto" userId="c43ce6ec-0a23-48ba-9f21-c9649b8c8391" providerId="ADAL" clId="{1DB9968B-CD14-4FEE-B0CE-9BD9E420FEC3}" dt="2022-05-22T07:35:12.184" v="838" actId="478"/>
          <ac:grpSpMkLst>
            <pc:docMk/>
            <pc:sldMk cId="3632358843" sldId="279"/>
            <ac:grpSpMk id="7" creationId="{18DA9E9F-FD99-470D-4964-7206686DD8DC}"/>
          </ac:grpSpMkLst>
        </pc:grpChg>
        <pc:grpChg chg="del">
          <ac:chgData name="Acerbis Alberto" userId="c43ce6ec-0a23-48ba-9f21-c9649b8c8391" providerId="ADAL" clId="{1DB9968B-CD14-4FEE-B0CE-9BD9E420FEC3}" dt="2022-05-22T07:35:16.975" v="840" actId="478"/>
          <ac:grpSpMkLst>
            <pc:docMk/>
            <pc:sldMk cId="3632358843" sldId="279"/>
            <ac:grpSpMk id="11" creationId="{429E8DF3-08F0-67FB-14DC-2E4D346B2B9A}"/>
          </ac:grpSpMkLst>
        </pc:grpChg>
        <pc:picChg chg="add mod ord">
          <ac:chgData name="Acerbis Alberto" userId="c43ce6ec-0a23-48ba-9f21-c9649b8c8391" providerId="ADAL" clId="{1DB9968B-CD14-4FEE-B0CE-9BD9E420FEC3}" dt="2022-05-22T07:36:35.736" v="864" actId="1076"/>
          <ac:picMkLst>
            <pc:docMk/>
            <pc:sldMk cId="3632358843" sldId="279"/>
            <ac:picMk id="1026" creationId="{9B201C6A-CEB6-7644-6A94-A742DB40CA6A}"/>
          </ac:picMkLst>
        </pc:picChg>
        <pc:cxnChg chg="add del">
          <ac:chgData name="Acerbis Alberto" userId="c43ce6ec-0a23-48ba-9f21-c9649b8c8391" providerId="ADAL" clId="{1DB9968B-CD14-4FEE-B0CE-9BD9E420FEC3}" dt="2022-05-22T07:35:37.195" v="847" actId="26606"/>
          <ac:cxnSpMkLst>
            <pc:docMk/>
            <pc:sldMk cId="3632358843" sldId="279"/>
            <ac:cxnSpMk id="73" creationId="{BCDAEC91-5BCE-4B55-9CC0-43EF94CB734B}"/>
          </ac:cxnSpMkLst>
        </pc:cxnChg>
      </pc:sldChg>
      <pc:sldChg chg="add del">
        <pc:chgData name="Acerbis Alberto" userId="c43ce6ec-0a23-48ba-9f21-c9649b8c8391" providerId="ADAL" clId="{1DB9968B-CD14-4FEE-B0CE-9BD9E420FEC3}" dt="2022-05-23T06:50:59.588" v="914" actId="47"/>
        <pc:sldMkLst>
          <pc:docMk/>
          <pc:sldMk cId="2132019694" sldId="1487"/>
        </pc:sldMkLst>
      </pc:sldChg>
      <pc:sldChg chg="addSp delSp modSp add mod delAnim modAnim">
        <pc:chgData name="Acerbis Alberto" userId="c43ce6ec-0a23-48ba-9f21-c9649b8c8391" providerId="ADAL" clId="{1DB9968B-CD14-4FEE-B0CE-9BD9E420FEC3}" dt="2022-05-23T10:12:46.080" v="1307" actId="207"/>
        <pc:sldMkLst>
          <pc:docMk/>
          <pc:sldMk cId="1810908270" sldId="1488"/>
        </pc:sldMkLst>
        <pc:spChg chg="mod">
          <ac:chgData name="Acerbis Alberto" userId="c43ce6ec-0a23-48ba-9f21-c9649b8c8391" providerId="ADAL" clId="{1DB9968B-CD14-4FEE-B0CE-9BD9E420FEC3}" dt="2022-05-23T06:48:56.101" v="904" actId="20577"/>
          <ac:spMkLst>
            <pc:docMk/>
            <pc:sldMk cId="1810908270" sldId="1488"/>
            <ac:spMk id="2" creationId="{05EE2F23-A361-216F-8AEB-032FC07C3CA8}"/>
          </ac:spMkLst>
        </pc:spChg>
        <pc:spChg chg="add del mod">
          <ac:chgData name="Acerbis Alberto" userId="c43ce6ec-0a23-48ba-9f21-c9649b8c8391" providerId="ADAL" clId="{1DB9968B-CD14-4FEE-B0CE-9BD9E420FEC3}" dt="2022-05-23T06:49:27.039" v="907" actId="478"/>
          <ac:spMkLst>
            <pc:docMk/>
            <pc:sldMk cId="1810908270" sldId="1488"/>
            <ac:spMk id="5" creationId="{3AE2D9D8-017A-5CD1-517D-1E60FCE7D591}"/>
          </ac:spMkLst>
        </pc:spChg>
        <pc:spChg chg="add mod">
          <ac:chgData name="Acerbis Alberto" userId="c43ce6ec-0a23-48ba-9f21-c9649b8c8391" providerId="ADAL" clId="{1DB9968B-CD14-4FEE-B0CE-9BD9E420FEC3}" dt="2022-05-23T10:12:02.416" v="1303" actId="207"/>
          <ac:spMkLst>
            <pc:docMk/>
            <pc:sldMk cId="1810908270" sldId="1488"/>
            <ac:spMk id="6" creationId="{217ADA51-6F89-705C-BAD0-DBE418BF660F}"/>
          </ac:spMkLst>
        </pc:spChg>
        <pc:spChg chg="add mod">
          <ac:chgData name="Acerbis Alberto" userId="c43ce6ec-0a23-48ba-9f21-c9649b8c8391" providerId="ADAL" clId="{1DB9968B-CD14-4FEE-B0CE-9BD9E420FEC3}" dt="2022-05-23T10:12:35.321" v="1305" actId="207"/>
          <ac:spMkLst>
            <pc:docMk/>
            <pc:sldMk cId="1810908270" sldId="1488"/>
            <ac:spMk id="7" creationId="{32E5F43A-745D-4AFF-427D-21958DF8B64D}"/>
          </ac:spMkLst>
        </pc:spChg>
        <pc:spChg chg="del">
          <ac:chgData name="Acerbis Alberto" userId="c43ce6ec-0a23-48ba-9f21-c9649b8c8391" providerId="ADAL" clId="{1DB9968B-CD14-4FEE-B0CE-9BD9E420FEC3}" dt="2022-05-23T06:49:39.845" v="910" actId="478"/>
          <ac:spMkLst>
            <pc:docMk/>
            <pc:sldMk cId="1810908270" sldId="1488"/>
            <ac:spMk id="8" creationId="{057C639B-AEBF-1445-78E7-1C16DE99ED0D}"/>
          </ac:spMkLst>
        </pc:spChg>
        <pc:spChg chg="add mod">
          <ac:chgData name="Acerbis Alberto" userId="c43ce6ec-0a23-48ba-9f21-c9649b8c8391" providerId="ADAL" clId="{1DB9968B-CD14-4FEE-B0CE-9BD9E420FEC3}" dt="2022-05-23T10:12:20.525" v="1304" actId="207"/>
          <ac:spMkLst>
            <pc:docMk/>
            <pc:sldMk cId="1810908270" sldId="1488"/>
            <ac:spMk id="9" creationId="{70CC408A-E30D-E367-E7CE-14A2A1A581BD}"/>
          </ac:spMkLst>
        </pc:spChg>
        <pc:spChg chg="add mod">
          <ac:chgData name="Acerbis Alberto" userId="c43ce6ec-0a23-48ba-9f21-c9649b8c8391" providerId="ADAL" clId="{1DB9968B-CD14-4FEE-B0CE-9BD9E420FEC3}" dt="2022-05-23T10:12:41.685" v="1306" actId="207"/>
          <ac:spMkLst>
            <pc:docMk/>
            <pc:sldMk cId="1810908270" sldId="1488"/>
            <ac:spMk id="13" creationId="{3ADA52E3-B757-EA06-D60C-9EA049076B4E}"/>
          </ac:spMkLst>
        </pc:spChg>
        <pc:spChg chg="add mod">
          <ac:chgData name="Acerbis Alberto" userId="c43ce6ec-0a23-48ba-9f21-c9649b8c8391" providerId="ADAL" clId="{1DB9968B-CD14-4FEE-B0CE-9BD9E420FEC3}" dt="2022-05-23T10:12:46.080" v="1307" actId="207"/>
          <ac:spMkLst>
            <pc:docMk/>
            <pc:sldMk cId="1810908270" sldId="1488"/>
            <ac:spMk id="14" creationId="{D1F17E9A-9AC1-EE52-9620-D63AC776B29D}"/>
          </ac:spMkLst>
        </pc:spChg>
        <pc:picChg chg="add mod">
          <ac:chgData name="Acerbis Alberto" userId="c43ce6ec-0a23-48ba-9f21-c9649b8c8391" providerId="ADAL" clId="{1DB9968B-CD14-4FEE-B0CE-9BD9E420FEC3}" dt="2022-05-23T06:50:37.433" v="912" actId="1076"/>
          <ac:picMkLst>
            <pc:docMk/>
            <pc:sldMk cId="1810908270" sldId="1488"/>
            <ac:picMk id="3" creationId="{56B984CD-6312-4133-49F2-49E90730E5FD}"/>
          </ac:picMkLst>
        </pc:picChg>
        <pc:picChg chg="add mod">
          <ac:chgData name="Acerbis Alberto" userId="c43ce6ec-0a23-48ba-9f21-c9649b8c8391" providerId="ADAL" clId="{1DB9968B-CD14-4FEE-B0CE-9BD9E420FEC3}" dt="2022-05-23T06:49:31.669" v="909" actId="1076"/>
          <ac:picMkLst>
            <pc:docMk/>
            <pc:sldMk cId="1810908270" sldId="1488"/>
            <ac:picMk id="10" creationId="{51DC1192-8873-933D-06DD-CBAB7B88D83F}"/>
          </ac:picMkLst>
        </pc:picChg>
        <pc:picChg chg="add mod">
          <ac:chgData name="Acerbis Alberto" userId="c43ce6ec-0a23-48ba-9f21-c9649b8c8391" providerId="ADAL" clId="{1DB9968B-CD14-4FEE-B0CE-9BD9E420FEC3}" dt="2022-05-23T06:49:31.669" v="909" actId="1076"/>
          <ac:picMkLst>
            <pc:docMk/>
            <pc:sldMk cId="1810908270" sldId="1488"/>
            <ac:picMk id="11" creationId="{D6E178DB-7473-3682-2AC4-CFFA3BF3E0B4}"/>
          </ac:picMkLst>
        </pc:picChg>
        <pc:picChg chg="add mod">
          <ac:chgData name="Acerbis Alberto" userId="c43ce6ec-0a23-48ba-9f21-c9649b8c8391" providerId="ADAL" clId="{1DB9968B-CD14-4FEE-B0CE-9BD9E420FEC3}" dt="2022-05-23T06:49:31.669" v="909" actId="1076"/>
          <ac:picMkLst>
            <pc:docMk/>
            <pc:sldMk cId="1810908270" sldId="1488"/>
            <ac:picMk id="12" creationId="{62E7F957-039D-83E0-6109-47466A900D0F}"/>
          </ac:picMkLst>
        </pc:picChg>
        <pc:picChg chg="del">
          <ac:chgData name="Acerbis Alberto" userId="c43ce6ec-0a23-48ba-9f21-c9649b8c8391" providerId="ADAL" clId="{1DB9968B-CD14-4FEE-B0CE-9BD9E420FEC3}" dt="2022-05-23T06:49:01.644" v="905" actId="478"/>
          <ac:picMkLst>
            <pc:docMk/>
            <pc:sldMk cId="1810908270" sldId="1488"/>
            <ac:picMk id="1026" creationId="{9B201C6A-CEB6-7644-6A94-A742DB40CA6A}"/>
          </ac:picMkLst>
        </pc:picChg>
      </pc:sldChg>
      <pc:sldChg chg="add">
        <pc:chgData name="Acerbis Alberto" userId="c43ce6ec-0a23-48ba-9f21-c9649b8c8391" providerId="ADAL" clId="{1DB9968B-CD14-4FEE-B0CE-9BD9E420FEC3}" dt="2022-05-23T06:52:32.632" v="931"/>
        <pc:sldMkLst>
          <pc:docMk/>
          <pc:sldMk cId="860656672" sldId="1489"/>
        </pc:sldMkLst>
      </pc:sldChg>
      <pc:sldChg chg="modSp add del mod">
        <pc:chgData name="Acerbis Alberto" userId="c43ce6ec-0a23-48ba-9f21-c9649b8c8391" providerId="ADAL" clId="{1DB9968B-CD14-4FEE-B0CE-9BD9E420FEC3}" dt="2022-05-23T07:06:01.500" v="1229" actId="47"/>
        <pc:sldMkLst>
          <pc:docMk/>
          <pc:sldMk cId="1805959188" sldId="1490"/>
        </pc:sldMkLst>
        <pc:graphicFrameChg chg="mod modGraphic">
          <ac:chgData name="Acerbis Alberto" userId="c43ce6ec-0a23-48ba-9f21-c9649b8c8391" providerId="ADAL" clId="{1DB9968B-CD14-4FEE-B0CE-9BD9E420FEC3}" dt="2022-05-23T07:02:41.244" v="1167"/>
          <ac:graphicFrameMkLst>
            <pc:docMk/>
            <pc:sldMk cId="1805959188" sldId="1490"/>
            <ac:graphicFrameMk id="6" creationId="{2085A300-60BF-D19E-B1C4-00764108A23D}"/>
          </ac:graphicFrameMkLst>
        </pc:graphicFrameChg>
      </pc:sldChg>
      <pc:sldChg chg="addSp delSp modSp add mod ord">
        <pc:chgData name="Acerbis Alberto" userId="c43ce6ec-0a23-48ba-9f21-c9649b8c8391" providerId="ADAL" clId="{1DB9968B-CD14-4FEE-B0CE-9BD9E420FEC3}" dt="2022-05-27T06:33:57.981" v="1568" actId="20577"/>
        <pc:sldMkLst>
          <pc:docMk/>
          <pc:sldMk cId="2546195044" sldId="1491"/>
        </pc:sldMkLst>
        <pc:graphicFrameChg chg="add mod modGraphic">
          <ac:chgData name="Acerbis Alberto" userId="c43ce6ec-0a23-48ba-9f21-c9649b8c8391" providerId="ADAL" clId="{1DB9968B-CD14-4FEE-B0CE-9BD9E420FEC3}" dt="2022-05-27T06:33:57.981" v="1568" actId="20577"/>
          <ac:graphicFrameMkLst>
            <pc:docMk/>
            <pc:sldMk cId="2546195044" sldId="1491"/>
            <ac:graphicFrameMk id="3" creationId="{B47BA07F-CA51-AEBF-CE1E-514DF98E7337}"/>
          </ac:graphicFrameMkLst>
        </pc:graphicFrameChg>
        <pc:graphicFrameChg chg="del modGraphic">
          <ac:chgData name="Acerbis Alberto" userId="c43ce6ec-0a23-48ba-9f21-c9649b8c8391" providerId="ADAL" clId="{1DB9968B-CD14-4FEE-B0CE-9BD9E420FEC3}" dt="2022-05-23T07:04:11.942" v="1172" actId="478"/>
          <ac:graphicFrameMkLst>
            <pc:docMk/>
            <pc:sldMk cId="2546195044" sldId="1491"/>
            <ac:graphicFrameMk id="6" creationId="{2085A300-60BF-D19E-B1C4-00764108A23D}"/>
          </ac:graphicFrameMkLst>
        </pc:graphicFrameChg>
      </pc:sldChg>
      <pc:sldChg chg="addSp delSp modSp add mod delAnim modAnim">
        <pc:chgData name="Acerbis Alberto" userId="c43ce6ec-0a23-48ba-9f21-c9649b8c8391" providerId="ADAL" clId="{1DB9968B-CD14-4FEE-B0CE-9BD9E420FEC3}" dt="2022-05-23T21:17:09.223" v="1310" actId="478"/>
        <pc:sldMkLst>
          <pc:docMk/>
          <pc:sldMk cId="1125809847" sldId="1492"/>
        </pc:sldMkLst>
        <pc:spChg chg="mod">
          <ac:chgData name="Acerbis Alberto" userId="c43ce6ec-0a23-48ba-9f21-c9649b8c8391" providerId="ADAL" clId="{1DB9968B-CD14-4FEE-B0CE-9BD9E420FEC3}" dt="2022-05-23T08:13:59.140" v="1242" actId="20577"/>
          <ac:spMkLst>
            <pc:docMk/>
            <pc:sldMk cId="1125809847" sldId="1492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23T08:14:04.370" v="1244" actId="478"/>
          <ac:spMkLst>
            <pc:docMk/>
            <pc:sldMk cId="1125809847" sldId="1492"/>
            <ac:spMk id="7" creationId="{2592C680-59E6-0D84-F8BE-5DE3433884B2}"/>
          </ac:spMkLst>
        </pc:spChg>
        <pc:spChg chg="del">
          <ac:chgData name="Acerbis Alberto" userId="c43ce6ec-0a23-48ba-9f21-c9649b8c8391" providerId="ADAL" clId="{1DB9968B-CD14-4FEE-B0CE-9BD9E420FEC3}" dt="2022-05-23T08:14:05.961" v="1245" actId="478"/>
          <ac:spMkLst>
            <pc:docMk/>
            <pc:sldMk cId="1125809847" sldId="1492"/>
            <ac:spMk id="8" creationId="{753370B1-9B9A-068E-DF66-E3829C579590}"/>
          </ac:spMkLst>
        </pc:spChg>
        <pc:spChg chg="del">
          <ac:chgData name="Acerbis Alberto" userId="c43ce6ec-0a23-48ba-9f21-c9649b8c8391" providerId="ADAL" clId="{1DB9968B-CD14-4FEE-B0CE-9BD9E420FEC3}" dt="2022-05-23T08:14:13.373" v="1249" actId="478"/>
          <ac:spMkLst>
            <pc:docMk/>
            <pc:sldMk cId="1125809847" sldId="1492"/>
            <ac:spMk id="10" creationId="{EBC81D6B-760A-17F4-8F0B-F9B3BBBA318B}"/>
          </ac:spMkLst>
        </pc:spChg>
        <pc:spChg chg="del">
          <ac:chgData name="Acerbis Alberto" userId="c43ce6ec-0a23-48ba-9f21-c9649b8c8391" providerId="ADAL" clId="{1DB9968B-CD14-4FEE-B0CE-9BD9E420FEC3}" dt="2022-05-23T08:14:15.400" v="1250" actId="478"/>
          <ac:spMkLst>
            <pc:docMk/>
            <pc:sldMk cId="1125809847" sldId="1492"/>
            <ac:spMk id="11" creationId="{127439EB-C3EE-E42D-7A3A-3BF50794EA53}"/>
          </ac:spMkLst>
        </pc:spChg>
        <pc:spChg chg="del">
          <ac:chgData name="Acerbis Alberto" userId="c43ce6ec-0a23-48ba-9f21-c9649b8c8391" providerId="ADAL" clId="{1DB9968B-CD14-4FEE-B0CE-9BD9E420FEC3}" dt="2022-05-23T08:14:08.726" v="1246" actId="478"/>
          <ac:spMkLst>
            <pc:docMk/>
            <pc:sldMk cId="1125809847" sldId="1492"/>
            <ac:spMk id="13" creationId="{793EA62A-3281-747F-82D2-17966FEB5CC0}"/>
          </ac:spMkLst>
        </pc:spChg>
        <pc:spChg chg="add del mod">
          <ac:chgData name="Acerbis Alberto" userId="c43ce6ec-0a23-48ba-9f21-c9649b8c8391" providerId="ADAL" clId="{1DB9968B-CD14-4FEE-B0CE-9BD9E420FEC3}" dt="2022-05-23T21:17:09.223" v="1310" actId="478"/>
          <ac:spMkLst>
            <pc:docMk/>
            <pc:sldMk cId="1125809847" sldId="1492"/>
            <ac:spMk id="17" creationId="{CF941552-1ACE-78C4-E1F7-C2AB8C1842C7}"/>
          </ac:spMkLst>
        </pc:spChg>
        <pc:picChg chg="add mod">
          <ac:chgData name="Acerbis Alberto" userId="c43ce6ec-0a23-48ba-9f21-c9649b8c8391" providerId="ADAL" clId="{1DB9968B-CD14-4FEE-B0CE-9BD9E420FEC3}" dt="2022-05-23T08:21:15.450" v="1263" actId="1076"/>
          <ac:picMkLst>
            <pc:docMk/>
            <pc:sldMk cId="1125809847" sldId="1492"/>
            <ac:picMk id="4" creationId="{C57A181D-E38E-B675-5362-5FD116935F11}"/>
          </ac:picMkLst>
        </pc:picChg>
        <pc:picChg chg="del">
          <ac:chgData name="Acerbis Alberto" userId="c43ce6ec-0a23-48ba-9f21-c9649b8c8391" providerId="ADAL" clId="{1DB9968B-CD14-4FEE-B0CE-9BD9E420FEC3}" dt="2022-05-23T08:14:01.815" v="1243" actId="478"/>
          <ac:picMkLst>
            <pc:docMk/>
            <pc:sldMk cId="1125809847" sldId="1492"/>
            <ac:picMk id="6" creationId="{5F1440E6-4618-74D4-DFAA-21F4CC534B0A}"/>
          </ac:picMkLst>
        </pc:picChg>
        <pc:picChg chg="del">
          <ac:chgData name="Acerbis Alberto" userId="c43ce6ec-0a23-48ba-9f21-c9649b8c8391" providerId="ADAL" clId="{1DB9968B-CD14-4FEE-B0CE-9BD9E420FEC3}" dt="2022-05-23T08:14:12.102" v="1248" actId="478"/>
          <ac:picMkLst>
            <pc:docMk/>
            <pc:sldMk cId="1125809847" sldId="1492"/>
            <ac:picMk id="9" creationId="{B7721CF4-B16D-6ECF-67F5-730454A45830}"/>
          </ac:picMkLst>
        </pc:picChg>
        <pc:picChg chg="del">
          <ac:chgData name="Acerbis Alberto" userId="c43ce6ec-0a23-48ba-9f21-c9649b8c8391" providerId="ADAL" clId="{1DB9968B-CD14-4FEE-B0CE-9BD9E420FEC3}" dt="2022-05-23T08:14:10.297" v="1247" actId="478"/>
          <ac:picMkLst>
            <pc:docMk/>
            <pc:sldMk cId="1125809847" sldId="1492"/>
            <ac:picMk id="12" creationId="{17122293-CFDE-5BE7-2366-D71C41DD345A}"/>
          </ac:picMkLst>
        </pc:picChg>
        <pc:picChg chg="add mod">
          <ac:chgData name="Acerbis Alberto" userId="c43ce6ec-0a23-48ba-9f21-c9649b8c8391" providerId="ADAL" clId="{1DB9968B-CD14-4FEE-B0CE-9BD9E420FEC3}" dt="2022-05-23T08:21:12.245" v="1261" actId="1076"/>
          <ac:picMkLst>
            <pc:docMk/>
            <pc:sldMk cId="1125809847" sldId="1492"/>
            <ac:picMk id="14" creationId="{03051845-AE15-6A75-33EA-1C75987ABB00}"/>
          </ac:picMkLst>
        </pc:picChg>
        <pc:picChg chg="add mod">
          <ac:chgData name="Acerbis Alberto" userId="c43ce6ec-0a23-48ba-9f21-c9649b8c8391" providerId="ADAL" clId="{1DB9968B-CD14-4FEE-B0CE-9BD9E420FEC3}" dt="2022-05-23T08:21:13.792" v="1262" actId="1076"/>
          <ac:picMkLst>
            <pc:docMk/>
            <pc:sldMk cId="1125809847" sldId="1492"/>
            <ac:picMk id="16" creationId="{F5765BCF-5D81-A0B4-DBE6-54396205AA8E}"/>
          </ac:picMkLst>
        </pc:picChg>
      </pc:sldChg>
      <pc:sldChg chg="addSp delSp modSp add mod">
        <pc:chgData name="Acerbis Alberto" userId="c43ce6ec-0a23-48ba-9f21-c9649b8c8391" providerId="ADAL" clId="{1DB9968B-CD14-4FEE-B0CE-9BD9E420FEC3}" dt="2022-05-23T08:41:29.664" v="1301" actId="1076"/>
        <pc:sldMkLst>
          <pc:docMk/>
          <pc:sldMk cId="215276811" sldId="1493"/>
        </pc:sldMkLst>
        <pc:spChg chg="mod">
          <ac:chgData name="Acerbis Alberto" userId="c43ce6ec-0a23-48ba-9f21-c9649b8c8391" providerId="ADAL" clId="{1DB9968B-CD14-4FEE-B0CE-9BD9E420FEC3}" dt="2022-05-23T08:40:46.523" v="1294" actId="20577"/>
          <ac:spMkLst>
            <pc:docMk/>
            <pc:sldMk cId="215276811" sldId="1493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23T08:40:51.747" v="1295" actId="478"/>
          <ac:spMkLst>
            <pc:docMk/>
            <pc:sldMk cId="215276811" sldId="1493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23T08:40:52.877" v="1296" actId="478"/>
          <ac:spMkLst>
            <pc:docMk/>
            <pc:sldMk cId="215276811" sldId="1493"/>
            <ac:spMk id="5" creationId="{6E3DD924-DC11-E085-0048-E6B4EC66FDB7}"/>
          </ac:spMkLst>
        </pc:spChg>
        <pc:picChg chg="add mod">
          <ac:chgData name="Acerbis Alberto" userId="c43ce6ec-0a23-48ba-9f21-c9649b8c8391" providerId="ADAL" clId="{1DB9968B-CD14-4FEE-B0CE-9BD9E420FEC3}" dt="2022-05-23T08:41:29.664" v="1301" actId="1076"/>
          <ac:picMkLst>
            <pc:docMk/>
            <pc:sldMk cId="215276811" sldId="1493"/>
            <ac:picMk id="6" creationId="{37DAF644-600D-1A2C-AEA0-6CEE249FAAA0}"/>
          </ac:picMkLst>
        </pc:picChg>
      </pc:sldChg>
      <pc:sldChg chg="add del">
        <pc:chgData name="Acerbis Alberto" userId="c43ce6ec-0a23-48ba-9f21-c9649b8c8391" providerId="ADAL" clId="{1DB9968B-CD14-4FEE-B0CE-9BD9E420FEC3}" dt="2022-05-23T08:41:41.180" v="1302" actId="47"/>
        <pc:sldMkLst>
          <pc:docMk/>
          <pc:sldMk cId="139707083" sldId="1494"/>
        </pc:sldMkLst>
      </pc:sldChg>
      <pc:sldChg chg="add del">
        <pc:chgData name="Acerbis Alberto" userId="c43ce6ec-0a23-48ba-9f21-c9649b8c8391" providerId="ADAL" clId="{1DB9968B-CD14-4FEE-B0CE-9BD9E420FEC3}" dt="2022-05-23T08:41:04.971" v="1298"/>
        <pc:sldMkLst>
          <pc:docMk/>
          <pc:sldMk cId="1582500138" sldId="1494"/>
        </pc:sldMkLst>
      </pc:sldChg>
      <pc:sldChg chg="delSp modSp add mod ord delAnim">
        <pc:chgData name="Acerbis Alberto" userId="c43ce6ec-0a23-48ba-9f21-c9649b8c8391" providerId="ADAL" clId="{1DB9968B-CD14-4FEE-B0CE-9BD9E420FEC3}" dt="2022-05-24T10:10:36.349" v="1479"/>
        <pc:sldMkLst>
          <pc:docMk/>
          <pc:sldMk cId="2073646044" sldId="1494"/>
        </pc:sldMkLst>
        <pc:spChg chg="mod">
          <ac:chgData name="Acerbis Alberto" userId="c43ce6ec-0a23-48ba-9f21-c9649b8c8391" providerId="ADAL" clId="{1DB9968B-CD14-4FEE-B0CE-9BD9E420FEC3}" dt="2022-05-24T09:30:52.065" v="1477" actId="20577"/>
          <ac:spMkLst>
            <pc:docMk/>
            <pc:sldMk cId="2073646044" sldId="1494"/>
            <ac:spMk id="2" creationId="{05EE2F23-A361-216F-8AEB-032FC07C3CA8}"/>
          </ac:spMkLst>
        </pc:spChg>
        <pc:picChg chg="del">
          <ac:chgData name="Acerbis Alberto" userId="c43ce6ec-0a23-48ba-9f21-c9649b8c8391" providerId="ADAL" clId="{1DB9968B-CD14-4FEE-B0CE-9BD9E420FEC3}" dt="2022-05-24T09:29:50.608" v="1439" actId="478"/>
          <ac:picMkLst>
            <pc:docMk/>
            <pc:sldMk cId="2073646044" sldId="1494"/>
            <ac:picMk id="4" creationId="{C57A181D-E38E-B675-5362-5FD116935F11}"/>
          </ac:picMkLst>
        </pc:picChg>
        <pc:picChg chg="mod">
          <ac:chgData name="Acerbis Alberto" userId="c43ce6ec-0a23-48ba-9f21-c9649b8c8391" providerId="ADAL" clId="{1DB9968B-CD14-4FEE-B0CE-9BD9E420FEC3}" dt="2022-05-24T09:29:58.486" v="1442" actId="1076"/>
          <ac:picMkLst>
            <pc:docMk/>
            <pc:sldMk cId="2073646044" sldId="1494"/>
            <ac:picMk id="14" creationId="{03051845-AE15-6A75-33EA-1C75987ABB00}"/>
          </ac:picMkLst>
        </pc:picChg>
        <pc:picChg chg="del">
          <ac:chgData name="Acerbis Alberto" userId="c43ce6ec-0a23-48ba-9f21-c9649b8c8391" providerId="ADAL" clId="{1DB9968B-CD14-4FEE-B0CE-9BD9E420FEC3}" dt="2022-05-24T09:29:49.784" v="1438" actId="478"/>
          <ac:picMkLst>
            <pc:docMk/>
            <pc:sldMk cId="2073646044" sldId="1494"/>
            <ac:picMk id="16" creationId="{F5765BCF-5D81-A0B4-DBE6-54396205AA8E}"/>
          </ac:picMkLst>
        </pc:picChg>
      </pc:sldChg>
      <pc:sldMasterChg chg="delSldLayout">
        <pc:chgData name="Acerbis Alberto" userId="c43ce6ec-0a23-48ba-9f21-c9649b8c8391" providerId="ADAL" clId="{1DB9968B-CD14-4FEE-B0CE-9BD9E420FEC3}" dt="2022-05-23T06:50:59.588" v="914" actId="47"/>
        <pc:sldMasterMkLst>
          <pc:docMk/>
          <pc:sldMasterMk cId="603282369" sldId="2147483648"/>
        </pc:sldMasterMkLst>
        <pc:sldLayoutChg chg="del">
          <pc:chgData name="Acerbis Alberto" userId="c43ce6ec-0a23-48ba-9f21-c9649b8c8391" providerId="ADAL" clId="{1DB9968B-CD14-4FEE-B0CE-9BD9E420FEC3}" dt="2022-05-23T06:50:59.588" v="914" actId="47"/>
          <pc:sldLayoutMkLst>
            <pc:docMk/>
            <pc:sldMasterMk cId="603282369" sldId="2147483648"/>
            <pc:sldLayoutMk cId="1837411694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F37E-9C7B-4598-A2F9-6F72CDB9631F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51CC8-7CA5-499E-A3A3-89507A6805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42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24DA671-617A-67FA-8BAF-368F5B2F69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0E1EF-90B8-338E-3B43-C198412A5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9569"/>
            <a:ext cx="9144000" cy="1715384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59328A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36194D-0F20-3769-CF9C-929CD1989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876" y="327083"/>
            <a:ext cx="5101294" cy="149848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9B59FCF-1B78-4C7B-5E4A-D58805AC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914953"/>
            <a:ext cx="9144000" cy="876503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91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2D04-BD2B-E9B9-678F-A96F2021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B2180-E98B-3EE6-7904-453DFDD2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60" y="1448409"/>
            <a:ext cx="11210982" cy="4799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01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59D8-70DC-EFB5-ABA0-C98AE939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746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31F9F-6FE5-8422-23CA-A3899D946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15017"/>
            <a:ext cx="10515600" cy="2174633"/>
          </a:xfrm>
        </p:spPr>
        <p:txBody>
          <a:bodyPr/>
          <a:lstStyle>
            <a:lvl1pPr marL="0" indent="0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83E2175-A7EC-898D-2427-D39A2531B6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50" y="297823"/>
            <a:ext cx="3776482" cy="110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2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A1DE-B8A9-CD21-F2A2-E4E44144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39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6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412A76C-3659-AC67-C537-496E5F4FCA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A31D0-1A2D-C18A-21FD-F32A91FE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0" y="287566"/>
            <a:ext cx="11210982" cy="9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DCE32-ACBB-0EF4-B952-078080DBE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0" y="1272845"/>
            <a:ext cx="11210982" cy="4975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2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9328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fourtechnolab.nl/blog/introduction-to-micro-frontends-with-blazor-web-assembly#:~:text=To%20implement%20micro-frontends%20architecture,are%20independent%20of%20each%20project.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ddd-contextmapping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martinfowler.com/bliki/BoundedContext.html" TargetMode="Externa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acerbis/" TargetMode="External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hyperlink" Target="https://github.com/brewup" TargetMode="External"/><Relationship Id="rId12" Type="http://schemas.openxmlformats.org/officeDocument/2006/relationships/hyperlink" Target="https://github.com/cqrs-muflon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mailto:alberto.acerbis@intre.it" TargetMode="External"/><Relationship Id="rId5" Type="http://schemas.openxmlformats.org/officeDocument/2006/relationships/image" Target="../media/image47.png"/><Relationship Id="rId15" Type="http://schemas.openxmlformats.org/officeDocument/2006/relationships/image" Target="../media/image37.jpg"/><Relationship Id="rId10" Type="http://schemas.openxmlformats.org/officeDocument/2006/relationships/hyperlink" Target="https://twitter.com/home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hyperlink" Target="https://leanpub.com/cronache-di-domain-driven-desig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2E7F-245F-5472-0B1A-870A964B4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i="0" dirty="0">
                <a:effectLst/>
              </a:rPr>
              <a:t>Micro-</a:t>
            </a:r>
            <a:r>
              <a:rPr lang="it-IT" b="1" i="0" dirty="0" err="1">
                <a:effectLst/>
              </a:rPr>
              <a:t>Frontends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056EB-05E5-345A-716D-88C331D8C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i="0" dirty="0">
                <a:effectLst/>
              </a:rPr>
              <a:t>Ovvero: come DDD sbarca nella UI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73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Framework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CE29275-CD62-83D8-9618-DA3FEEF75514}"/>
              </a:ext>
            </a:extLst>
          </p:cNvPr>
          <p:cNvSpPr txBox="1"/>
          <p:nvPr/>
        </p:nvSpPr>
        <p:spPr>
          <a:xfrm>
            <a:off x="882499" y="1815829"/>
            <a:ext cx="98432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4400" dirty="0" err="1">
                <a:solidFill>
                  <a:srgbClr val="B78DE8"/>
                </a:solidFill>
              </a:rPr>
              <a:t>Defining</a:t>
            </a:r>
            <a:r>
              <a:rPr lang="it-IT" sz="4400" dirty="0">
                <a:solidFill>
                  <a:srgbClr val="B78DE8"/>
                </a:solidFill>
              </a:rPr>
              <a:t> </a:t>
            </a:r>
            <a:r>
              <a:rPr lang="it-IT" sz="4400" dirty="0" err="1">
                <a:solidFill>
                  <a:srgbClr val="B78DE8"/>
                </a:solidFill>
              </a:rPr>
              <a:t>what</a:t>
            </a:r>
            <a:r>
              <a:rPr lang="it-IT" sz="4400" dirty="0">
                <a:solidFill>
                  <a:srgbClr val="B78DE8"/>
                </a:solidFill>
              </a:rPr>
              <a:t> a micro-</a:t>
            </a:r>
            <a:r>
              <a:rPr lang="it-IT" sz="4400" dirty="0" err="1">
                <a:solidFill>
                  <a:srgbClr val="B78DE8"/>
                </a:solidFill>
              </a:rPr>
              <a:t>frontend</a:t>
            </a:r>
            <a:r>
              <a:rPr lang="it-IT" sz="4400" dirty="0">
                <a:solidFill>
                  <a:srgbClr val="B78DE8"/>
                </a:solidFill>
              </a:rPr>
              <a:t> </a:t>
            </a:r>
            <a:r>
              <a:rPr lang="it-IT" sz="4400" dirty="0" err="1">
                <a:solidFill>
                  <a:srgbClr val="B78DE8"/>
                </a:solidFill>
              </a:rPr>
              <a:t>is</a:t>
            </a:r>
            <a:r>
              <a:rPr lang="it-IT" sz="4400" dirty="0">
                <a:solidFill>
                  <a:srgbClr val="B78DE8"/>
                </a:solidFill>
              </a:rPr>
              <a:t> in </a:t>
            </a:r>
            <a:r>
              <a:rPr lang="it-IT" sz="4400" dirty="0" err="1">
                <a:solidFill>
                  <a:srgbClr val="B78DE8"/>
                </a:solidFill>
              </a:rPr>
              <a:t>your</a:t>
            </a:r>
            <a:r>
              <a:rPr lang="it-IT" sz="4400" dirty="0">
                <a:solidFill>
                  <a:srgbClr val="B78DE8"/>
                </a:solidFill>
              </a:rPr>
              <a:t> </a:t>
            </a:r>
            <a:r>
              <a:rPr lang="it-IT" sz="4400" dirty="0" err="1">
                <a:solidFill>
                  <a:srgbClr val="B78DE8"/>
                </a:solidFill>
              </a:rPr>
              <a:t>architecture</a:t>
            </a:r>
            <a:endParaRPr lang="it-IT" sz="4400" dirty="0">
              <a:solidFill>
                <a:srgbClr val="B78DE8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sz="4400" dirty="0" err="1">
                <a:solidFill>
                  <a:srgbClr val="B78DE8"/>
                </a:solidFill>
              </a:rPr>
              <a:t>Composing</a:t>
            </a:r>
            <a:r>
              <a:rPr lang="it-IT" sz="4400" dirty="0">
                <a:solidFill>
                  <a:srgbClr val="B78DE8"/>
                </a:solidFill>
              </a:rPr>
              <a:t> micro-</a:t>
            </a:r>
            <a:r>
              <a:rPr lang="it-IT" sz="4400" dirty="0" err="1">
                <a:solidFill>
                  <a:srgbClr val="B78DE8"/>
                </a:solidFill>
              </a:rPr>
              <a:t>frontend</a:t>
            </a:r>
            <a:endParaRPr lang="it-IT" sz="4400" dirty="0">
              <a:solidFill>
                <a:srgbClr val="B78DE8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sz="4400" dirty="0">
                <a:solidFill>
                  <a:srgbClr val="B78DE8"/>
                </a:solidFill>
              </a:rPr>
              <a:t>Routing micro-</a:t>
            </a:r>
            <a:r>
              <a:rPr lang="it-IT" sz="4400" dirty="0" err="1">
                <a:solidFill>
                  <a:srgbClr val="B78DE8"/>
                </a:solidFill>
              </a:rPr>
              <a:t>frontend</a:t>
            </a:r>
            <a:endParaRPr lang="it-IT" sz="4400" dirty="0">
              <a:solidFill>
                <a:srgbClr val="B78DE8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sz="4400" dirty="0" err="1">
                <a:solidFill>
                  <a:srgbClr val="B78DE8"/>
                </a:solidFill>
              </a:rPr>
              <a:t>Communicating</a:t>
            </a:r>
            <a:r>
              <a:rPr lang="it-IT" sz="4400" dirty="0">
                <a:solidFill>
                  <a:srgbClr val="B78DE8"/>
                </a:solidFill>
              </a:rPr>
              <a:t> </a:t>
            </a:r>
            <a:r>
              <a:rPr lang="it-IT" sz="4400" dirty="0" err="1">
                <a:solidFill>
                  <a:srgbClr val="B78DE8"/>
                </a:solidFill>
              </a:rPr>
              <a:t>between</a:t>
            </a:r>
            <a:r>
              <a:rPr lang="it-IT" sz="4400" dirty="0">
                <a:solidFill>
                  <a:srgbClr val="B78DE8"/>
                </a:solidFill>
              </a:rPr>
              <a:t> micro-</a:t>
            </a:r>
            <a:r>
              <a:rPr lang="it-IT" sz="4400" dirty="0" err="1">
                <a:solidFill>
                  <a:srgbClr val="B78DE8"/>
                </a:solidFill>
              </a:rPr>
              <a:t>frontend</a:t>
            </a:r>
            <a:endParaRPr lang="it-IT" sz="4400" dirty="0">
              <a:solidFill>
                <a:srgbClr val="B78D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Micro-Frontends ways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8A3E92-7BAC-B51A-ADF6-8040E2A68E58}"/>
              </a:ext>
            </a:extLst>
          </p:cNvPr>
          <p:cNvSpPr txBox="1"/>
          <p:nvPr/>
        </p:nvSpPr>
        <p:spPr>
          <a:xfrm>
            <a:off x="5059607" y="5355224"/>
            <a:ext cx="516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Introduction to Micro-frontends with </a:t>
            </a:r>
            <a:r>
              <a:rPr lang="en-US" sz="1200" dirty="0" err="1">
                <a:hlinkClick r:id="rId2"/>
              </a:rPr>
              <a:t>Blazor</a:t>
            </a:r>
            <a:r>
              <a:rPr lang="en-US" sz="1200" dirty="0">
                <a:hlinkClick r:id="rId2"/>
              </a:rPr>
              <a:t> web assembly (ifourtechnolab.nl)</a:t>
            </a:r>
            <a:endParaRPr lang="it-IT" sz="1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5F2AA4-BFFA-3A04-9144-0E0D4E30D417}"/>
              </a:ext>
            </a:extLst>
          </p:cNvPr>
          <p:cNvSpPr txBox="1"/>
          <p:nvPr/>
        </p:nvSpPr>
        <p:spPr>
          <a:xfrm>
            <a:off x="1207698" y="1673525"/>
            <a:ext cx="90146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it-IT" sz="3600" dirty="0">
                <a:solidFill>
                  <a:srgbClr val="B78DE8"/>
                </a:solidFill>
              </a:rPr>
              <a:t>Micro-apps with a </a:t>
            </a:r>
            <a:r>
              <a:rPr lang="it-IT" sz="3600" dirty="0" err="1">
                <a:solidFill>
                  <a:srgbClr val="B78DE8"/>
                </a:solidFill>
              </a:rPr>
              <a:t>shared</a:t>
            </a:r>
            <a:r>
              <a:rPr lang="it-IT" sz="3600" dirty="0">
                <a:solidFill>
                  <a:srgbClr val="B78DE8"/>
                </a:solidFill>
              </a:rPr>
              <a:t> session and </a:t>
            </a:r>
            <a:r>
              <a:rPr lang="it-IT" sz="3600" dirty="0" err="1">
                <a:solidFill>
                  <a:srgbClr val="B78DE8"/>
                </a:solidFill>
              </a:rPr>
              <a:t>parameters</a:t>
            </a:r>
            <a:endParaRPr lang="it-IT" sz="3600" dirty="0">
              <a:solidFill>
                <a:srgbClr val="B78DE8"/>
              </a:solidFill>
            </a:endParaRPr>
          </a:p>
          <a:p>
            <a:pPr marL="457200" indent="-457200">
              <a:buFontTx/>
              <a:buChar char="-"/>
            </a:pPr>
            <a:r>
              <a:rPr lang="it-IT" sz="3600" dirty="0">
                <a:solidFill>
                  <a:srgbClr val="B78DE8"/>
                </a:solidFill>
              </a:rPr>
              <a:t>Routing</a:t>
            </a:r>
          </a:p>
          <a:p>
            <a:pPr marL="457200" indent="-457200">
              <a:buFontTx/>
              <a:buChar char="-"/>
            </a:pPr>
            <a:r>
              <a:rPr lang="it-IT" sz="3600" dirty="0" err="1">
                <a:solidFill>
                  <a:srgbClr val="B78DE8"/>
                </a:solidFill>
              </a:rPr>
              <a:t>Blazor</a:t>
            </a:r>
            <a:r>
              <a:rPr lang="it-IT" sz="3600" dirty="0">
                <a:solidFill>
                  <a:srgbClr val="B78DE8"/>
                </a:solidFill>
              </a:rPr>
              <a:t> </a:t>
            </a:r>
            <a:r>
              <a:rPr lang="it-IT" sz="3600" dirty="0" err="1">
                <a:solidFill>
                  <a:srgbClr val="B78DE8"/>
                </a:solidFill>
              </a:rPr>
              <a:t>as</a:t>
            </a:r>
            <a:r>
              <a:rPr lang="it-IT" sz="3600" dirty="0">
                <a:solidFill>
                  <a:srgbClr val="B78DE8"/>
                </a:solidFill>
              </a:rPr>
              <a:t> a component in an </a:t>
            </a:r>
            <a:r>
              <a:rPr lang="it-IT" sz="3600" dirty="0" err="1">
                <a:solidFill>
                  <a:srgbClr val="B78DE8"/>
                </a:solidFill>
              </a:rPr>
              <a:t>existing</a:t>
            </a:r>
            <a:r>
              <a:rPr lang="it-IT" sz="3600" dirty="0">
                <a:solidFill>
                  <a:srgbClr val="B78DE8"/>
                </a:solidFill>
              </a:rPr>
              <a:t> project</a:t>
            </a:r>
          </a:p>
          <a:p>
            <a:pPr marL="457200" indent="-457200">
              <a:buFontTx/>
              <a:buChar char="-"/>
            </a:pPr>
            <a:r>
              <a:rPr lang="it-IT" sz="3600" dirty="0" err="1">
                <a:solidFill>
                  <a:srgbClr val="B78DE8"/>
                </a:solidFill>
              </a:rPr>
              <a:t>Shared</a:t>
            </a:r>
            <a:r>
              <a:rPr lang="it-IT" sz="3600" dirty="0">
                <a:solidFill>
                  <a:srgbClr val="B78DE8"/>
                </a:solidFill>
              </a:rPr>
              <a:t> </a:t>
            </a:r>
            <a:r>
              <a:rPr lang="it-IT" sz="3600" dirty="0" err="1">
                <a:solidFill>
                  <a:srgbClr val="B78DE8"/>
                </a:solidFill>
              </a:rPr>
              <a:t>components</a:t>
            </a:r>
            <a:r>
              <a:rPr lang="it-IT" sz="3600" dirty="0">
                <a:solidFill>
                  <a:srgbClr val="B78DE8"/>
                </a:solidFill>
              </a:rPr>
              <a:t> or a </a:t>
            </a:r>
            <a:r>
              <a:rPr lang="it-IT" sz="3600" dirty="0" err="1">
                <a:solidFill>
                  <a:srgbClr val="B78DE8"/>
                </a:solidFill>
              </a:rPr>
              <a:t>Razor</a:t>
            </a:r>
            <a:r>
              <a:rPr lang="it-IT" sz="3600" dirty="0">
                <a:solidFill>
                  <a:srgbClr val="B78DE8"/>
                </a:solidFill>
              </a:rPr>
              <a:t> class library</a:t>
            </a:r>
          </a:p>
        </p:txBody>
      </p:sp>
    </p:spTree>
    <p:extLst>
      <p:ext uri="{BB962C8B-B14F-4D97-AF65-F5344CB8AC3E}">
        <p14:creationId xmlns:p14="http://schemas.microsoft.com/office/powerpoint/2010/main" val="296281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Micro-Frontends?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ECE2EE-0646-D387-F4CC-70CF8D95C828}"/>
              </a:ext>
            </a:extLst>
          </p:cNvPr>
          <p:cNvSpPr txBox="1"/>
          <p:nvPr/>
        </p:nvSpPr>
        <p:spPr>
          <a:xfrm>
            <a:off x="669288" y="1377351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002060"/>
                </a:solidFill>
              </a:rPr>
              <a:t>Micro-</a:t>
            </a:r>
            <a:r>
              <a:rPr lang="it-IT" sz="4000" dirty="0" err="1">
                <a:solidFill>
                  <a:srgbClr val="002060"/>
                </a:solidFill>
              </a:rPr>
              <a:t>frontends</a:t>
            </a:r>
            <a:r>
              <a:rPr lang="it-IT" sz="4000" dirty="0"/>
              <a:t> are the technical </a:t>
            </a:r>
            <a:r>
              <a:rPr lang="it-IT" sz="4000" dirty="0" err="1">
                <a:solidFill>
                  <a:srgbClr val="002060"/>
                </a:solidFill>
              </a:rPr>
              <a:t>representation</a:t>
            </a:r>
            <a:r>
              <a:rPr lang="it-IT" sz="4000" dirty="0">
                <a:solidFill>
                  <a:srgbClr val="002060"/>
                </a:solidFill>
              </a:rPr>
              <a:t> of a business </a:t>
            </a:r>
            <a:r>
              <a:rPr lang="it-IT" sz="4000" dirty="0" err="1">
                <a:solidFill>
                  <a:srgbClr val="002060"/>
                </a:solidFill>
              </a:rPr>
              <a:t>subdomain</a:t>
            </a:r>
            <a:r>
              <a:rPr lang="it-IT" sz="4000" dirty="0"/>
              <a:t>, </a:t>
            </a:r>
            <a:r>
              <a:rPr lang="it-IT" sz="4000" dirty="0" err="1"/>
              <a:t>they</a:t>
            </a:r>
            <a:r>
              <a:rPr lang="it-IT" sz="4000" dirty="0"/>
              <a:t> </a:t>
            </a:r>
            <a:r>
              <a:rPr lang="it-IT" sz="4000" dirty="0" err="1"/>
              <a:t>allow</a:t>
            </a:r>
            <a:r>
              <a:rPr lang="it-IT" sz="4000" dirty="0"/>
              <a:t> </a:t>
            </a:r>
            <a:r>
              <a:rPr lang="it-IT" sz="4000" dirty="0" err="1">
                <a:solidFill>
                  <a:srgbClr val="002060"/>
                </a:solidFill>
              </a:rPr>
              <a:t>independent</a:t>
            </a:r>
            <a:r>
              <a:rPr lang="it-IT" sz="4000" dirty="0">
                <a:solidFill>
                  <a:srgbClr val="002060"/>
                </a:solidFill>
              </a:rPr>
              <a:t> </a:t>
            </a:r>
            <a:r>
              <a:rPr lang="it-IT" sz="4000" dirty="0" err="1">
                <a:solidFill>
                  <a:srgbClr val="002060"/>
                </a:solidFill>
              </a:rPr>
              <a:t>implementations</a:t>
            </a:r>
            <a:r>
              <a:rPr lang="it-IT" sz="4000" dirty="0"/>
              <a:t> with the </a:t>
            </a:r>
            <a:r>
              <a:rPr lang="it-IT" sz="4000" dirty="0" err="1"/>
              <a:t>same</a:t>
            </a:r>
            <a:r>
              <a:rPr lang="it-IT" sz="4000" dirty="0"/>
              <a:t>, or </a:t>
            </a:r>
            <a:r>
              <a:rPr lang="it-IT" sz="4000" dirty="0" err="1"/>
              <a:t>different</a:t>
            </a:r>
            <a:r>
              <a:rPr lang="it-IT" sz="4000" dirty="0"/>
              <a:t>, </a:t>
            </a:r>
            <a:r>
              <a:rPr lang="it-IT" sz="4000" dirty="0" err="1"/>
              <a:t>technology</a:t>
            </a:r>
            <a:r>
              <a:rPr lang="it-IT" sz="4000" dirty="0"/>
              <a:t> </a:t>
            </a:r>
            <a:r>
              <a:rPr lang="it-IT" sz="4000" dirty="0" err="1"/>
              <a:t>choices</a:t>
            </a:r>
            <a:r>
              <a:rPr lang="it-IT" sz="4000" dirty="0"/>
              <a:t>.</a:t>
            </a:r>
          </a:p>
          <a:p>
            <a:endParaRPr lang="it-IT" sz="4000" dirty="0"/>
          </a:p>
          <a:p>
            <a:r>
              <a:rPr lang="it-IT" sz="4000" dirty="0" err="1"/>
              <a:t>Finally</a:t>
            </a:r>
            <a:r>
              <a:rPr lang="it-IT" sz="4000" dirty="0"/>
              <a:t> </a:t>
            </a:r>
            <a:r>
              <a:rPr lang="it-IT" sz="4000" dirty="0" err="1"/>
              <a:t>they</a:t>
            </a:r>
            <a:r>
              <a:rPr lang="it-IT" sz="4000" dirty="0"/>
              <a:t> </a:t>
            </a:r>
            <a:r>
              <a:rPr lang="it-IT" sz="4000" dirty="0" err="1"/>
              <a:t>should</a:t>
            </a:r>
            <a:r>
              <a:rPr lang="it-IT" sz="4000" dirty="0"/>
              <a:t> </a:t>
            </a:r>
            <a:r>
              <a:rPr lang="it-IT" sz="4000" dirty="0" err="1">
                <a:solidFill>
                  <a:srgbClr val="002060"/>
                </a:solidFill>
              </a:rPr>
              <a:t>avoid</a:t>
            </a:r>
            <a:r>
              <a:rPr lang="it-IT" sz="4000" dirty="0">
                <a:solidFill>
                  <a:srgbClr val="002060"/>
                </a:solidFill>
              </a:rPr>
              <a:t> sharing </a:t>
            </a:r>
            <a:r>
              <a:rPr lang="it-IT" sz="4000" dirty="0" err="1">
                <a:solidFill>
                  <a:srgbClr val="002060"/>
                </a:solidFill>
              </a:rPr>
              <a:t>logic</a:t>
            </a:r>
            <a:r>
              <a:rPr lang="it-IT" sz="4000" dirty="0">
                <a:solidFill>
                  <a:srgbClr val="002060"/>
                </a:solidFill>
              </a:rPr>
              <a:t> </a:t>
            </a:r>
            <a:r>
              <a:rPr lang="it-IT" sz="4000" dirty="0"/>
              <a:t>with </a:t>
            </a:r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lang="it-IT" sz="4000" dirty="0" err="1"/>
              <a:t>subdomains</a:t>
            </a:r>
            <a:r>
              <a:rPr lang="it-IT" sz="4000" dirty="0"/>
              <a:t> and </a:t>
            </a:r>
            <a:r>
              <a:rPr lang="it-IT" sz="4000" dirty="0" err="1"/>
              <a:t>they</a:t>
            </a:r>
            <a:r>
              <a:rPr lang="it-IT" sz="4000" dirty="0"/>
              <a:t> are </a:t>
            </a:r>
            <a:r>
              <a:rPr lang="it-IT" sz="4000" dirty="0" err="1">
                <a:solidFill>
                  <a:srgbClr val="002060"/>
                </a:solidFill>
              </a:rPr>
              <a:t>own</a:t>
            </a:r>
            <a:r>
              <a:rPr lang="it-IT" sz="4000" dirty="0">
                <a:solidFill>
                  <a:srgbClr val="002060"/>
                </a:solidFill>
              </a:rPr>
              <a:t> by a sigle team.</a:t>
            </a:r>
          </a:p>
        </p:txBody>
      </p:sp>
    </p:spTree>
    <p:extLst>
      <p:ext uri="{BB962C8B-B14F-4D97-AF65-F5344CB8AC3E}">
        <p14:creationId xmlns:p14="http://schemas.microsoft.com/office/powerpoint/2010/main" val="37588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Let me think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 descr="La statua del pensatore La statua delle porte immagine 1">
            <a:extLst>
              <a:ext uri="{FF2B5EF4-FFF2-40B4-BE49-F238E27FC236}">
                <a16:creationId xmlns:a16="http://schemas.microsoft.com/office/drawing/2014/main" id="{0D54CDBC-F1E8-5352-2F56-2E359D5BC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" r="-1" b="1213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563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DDD – A bit of story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E7A8CCE-C677-435C-7057-AFBBEB2D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65" y="1520330"/>
            <a:ext cx="981285" cy="1295400"/>
          </a:xfrm>
          <a:prstGeom prst="rect">
            <a:avLst/>
          </a:prstGeom>
        </p:spPr>
      </p:pic>
      <p:pic>
        <p:nvPicPr>
          <p:cNvPr id="8" name="Immagine 7" descr="Immagine che contiene testo, esterni, segnale&#10;&#10;Descrizione generata automaticamente">
            <a:extLst>
              <a:ext uri="{FF2B5EF4-FFF2-40B4-BE49-F238E27FC236}">
                <a16:creationId xmlns:a16="http://schemas.microsoft.com/office/drawing/2014/main" id="{2E5099E9-D4AF-10FE-05C5-57F86D60F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74" y="1520330"/>
            <a:ext cx="968305" cy="1295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D9263D-7BD7-6985-328F-D1354E4DB71B}"/>
              </a:ext>
            </a:extLst>
          </p:cNvPr>
          <p:cNvSpPr txBox="1"/>
          <p:nvPr/>
        </p:nvSpPr>
        <p:spPr>
          <a:xfrm>
            <a:off x="5175879" y="1546097"/>
            <a:ext cx="4495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 err="1"/>
              <a:t>Tackling</a:t>
            </a:r>
            <a:r>
              <a:rPr lang="it-IT" sz="2400" dirty="0"/>
              <a:t> </a:t>
            </a:r>
            <a:r>
              <a:rPr lang="it-IT" sz="2400" dirty="0" err="1"/>
              <a:t>complexity</a:t>
            </a:r>
            <a:r>
              <a:rPr lang="it-IT" sz="2400" dirty="0"/>
              <a:t> in the </a:t>
            </a:r>
            <a:r>
              <a:rPr lang="it-IT" sz="2400" dirty="0" err="1"/>
              <a:t>heart</a:t>
            </a:r>
            <a:r>
              <a:rPr lang="it-IT" sz="2400" dirty="0"/>
              <a:t> of software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040655-31CC-9E8F-7D43-06DEE7AC60F3}"/>
              </a:ext>
            </a:extLst>
          </p:cNvPr>
          <p:cNvSpPr txBox="1"/>
          <p:nvPr/>
        </p:nvSpPr>
        <p:spPr>
          <a:xfrm>
            <a:off x="6444326" y="2469390"/>
            <a:ext cx="223185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/>
              <a:t>E. Evans – V. Vernon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FA218A3-DFA5-44DF-E284-4F6CB5AE4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3" y="3005956"/>
            <a:ext cx="978497" cy="119328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7B29D3-4B18-1570-0B17-E1D1FEAA91E1}"/>
              </a:ext>
            </a:extLst>
          </p:cNvPr>
          <p:cNvSpPr txBox="1"/>
          <p:nvPr/>
        </p:nvSpPr>
        <p:spPr>
          <a:xfrm>
            <a:off x="5175879" y="3065194"/>
            <a:ext cx="4495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/>
              <a:t>Qualcuno più vicino a noi …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DC2DA32-8C76-3F6F-00D3-7B7CEAD4A1A5}"/>
              </a:ext>
            </a:extLst>
          </p:cNvPr>
          <p:cNvSpPr txBox="1"/>
          <p:nvPr/>
        </p:nvSpPr>
        <p:spPr>
          <a:xfrm>
            <a:off x="6444325" y="3693058"/>
            <a:ext cx="263928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/>
              <a:t>D. Esposito – A. Santarello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E29D56A-1EEE-DACA-15D0-FA3DD4785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64" y="4480220"/>
            <a:ext cx="977761" cy="12649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124E275-639C-32D7-6682-A0109B9BAEC2}"/>
              </a:ext>
            </a:extLst>
          </p:cNvPr>
          <p:cNvSpPr txBox="1"/>
          <p:nvPr/>
        </p:nvSpPr>
        <p:spPr>
          <a:xfrm>
            <a:off x="5175879" y="4678521"/>
            <a:ext cx="509035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/>
              <a:t>Qualcosa dalla community italiana</a:t>
            </a:r>
          </a:p>
        </p:txBody>
      </p:sp>
    </p:spTree>
    <p:extLst>
      <p:ext uri="{BB962C8B-B14F-4D97-AF65-F5344CB8AC3E}">
        <p14:creationId xmlns:p14="http://schemas.microsoft.com/office/powerpoint/2010/main" val="36159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DDD – Strategic Patterns</a:t>
            </a:r>
          </a:p>
        </p:txBody>
      </p:sp>
      <p:pic>
        <p:nvPicPr>
          <p:cNvPr id="6" name="Picture 2" descr="Strategic Domain Driven Design with Context Mapping">
            <a:extLst>
              <a:ext uri="{FF2B5EF4-FFF2-40B4-BE49-F238E27FC236}">
                <a16:creationId xmlns:a16="http://schemas.microsoft.com/office/drawing/2014/main" id="{5F1440E6-4618-74D4-DFAA-21F4CC53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7" y="1931689"/>
            <a:ext cx="2774738" cy="23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92C680-59E6-0D84-F8BE-5DE3433884B2}"/>
              </a:ext>
            </a:extLst>
          </p:cNvPr>
          <p:cNvSpPr txBox="1"/>
          <p:nvPr/>
        </p:nvSpPr>
        <p:spPr>
          <a:xfrm>
            <a:off x="654523" y="1398289"/>
            <a:ext cx="27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Context</a:t>
            </a:r>
            <a:r>
              <a:rPr lang="it-IT" dirty="0"/>
              <a:t> Mapping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3370B1-9B9A-068E-DF66-E3829C579590}"/>
              </a:ext>
            </a:extLst>
          </p:cNvPr>
          <p:cNvSpPr txBox="1"/>
          <p:nvPr/>
        </p:nvSpPr>
        <p:spPr>
          <a:xfrm>
            <a:off x="646587" y="4504190"/>
            <a:ext cx="277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3"/>
              </a:rPr>
              <a:t>https://www.infoq.com/articles/ddd-contextmapping/</a:t>
            </a:r>
            <a:endParaRPr lang="it-IT" sz="1000" dirty="0"/>
          </a:p>
        </p:txBody>
      </p:sp>
      <p:pic>
        <p:nvPicPr>
          <p:cNvPr id="9" name="Picture 4" descr="BoundedContext">
            <a:extLst>
              <a:ext uri="{FF2B5EF4-FFF2-40B4-BE49-F238E27FC236}">
                <a16:creationId xmlns:a16="http://schemas.microsoft.com/office/drawing/2014/main" id="{B7721CF4-B16D-6ECF-67F5-730454A4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89" y="2173957"/>
            <a:ext cx="3475536" cy="21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C81D6B-760A-17F4-8F0B-F9B3BBBA318B}"/>
              </a:ext>
            </a:extLst>
          </p:cNvPr>
          <p:cNvSpPr txBox="1"/>
          <p:nvPr/>
        </p:nvSpPr>
        <p:spPr>
          <a:xfrm>
            <a:off x="7911689" y="1562357"/>
            <a:ext cx="34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7439EB-C3EE-E42D-7A3A-3BF50794EA53}"/>
              </a:ext>
            </a:extLst>
          </p:cNvPr>
          <p:cNvSpPr txBox="1"/>
          <p:nvPr/>
        </p:nvSpPr>
        <p:spPr>
          <a:xfrm>
            <a:off x="7805825" y="4458024"/>
            <a:ext cx="3499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5"/>
              </a:rPr>
              <a:t>https://martinfowler.com/bliki/BoundedContext.html</a:t>
            </a:r>
            <a:endParaRPr lang="it-IT" sz="1000" dirty="0"/>
          </a:p>
        </p:txBody>
      </p:sp>
      <p:pic>
        <p:nvPicPr>
          <p:cNvPr id="12" name="Picture 6" descr="Ubiquitous Language &amp; the Joy of Naming">
            <a:extLst>
              <a:ext uri="{FF2B5EF4-FFF2-40B4-BE49-F238E27FC236}">
                <a16:creationId xmlns:a16="http://schemas.microsoft.com/office/drawing/2014/main" id="{17122293-CFDE-5BE7-2366-D71C41DD3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12" y="3582596"/>
            <a:ext cx="2371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3EA62A-3281-747F-82D2-17966FEB5CC0}"/>
              </a:ext>
            </a:extLst>
          </p:cNvPr>
          <p:cNvSpPr txBox="1"/>
          <p:nvPr/>
        </p:nvSpPr>
        <p:spPr>
          <a:xfrm>
            <a:off x="4460211" y="306853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Ubiquitous</a:t>
            </a:r>
            <a:r>
              <a:rPr lang="it-IT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64436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DDD – Shared Model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7A181D-E38E-B675-5362-5FD116935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61" y="2269860"/>
            <a:ext cx="3939881" cy="19051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3051845-AE15-6A75-33EA-1C75987A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4" y="1927561"/>
            <a:ext cx="3314987" cy="275105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5765BCF-5D81-A0B4-DBE6-54396205A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850" y="2403222"/>
            <a:ext cx="2766300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A0932E1E-77EF-79AD-7324-C4BC1DF0B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14" y="3053032"/>
            <a:ext cx="2695542" cy="267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A6D3C7B2-29C1-61CF-CB5D-C7227EA7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99" y="1814377"/>
            <a:ext cx="8686800" cy="914384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Talk is Cheap … Show me the code</a:t>
            </a:r>
          </a:p>
        </p:txBody>
      </p:sp>
    </p:spTree>
    <p:extLst>
      <p:ext uri="{BB962C8B-B14F-4D97-AF65-F5344CB8AC3E}">
        <p14:creationId xmlns:p14="http://schemas.microsoft.com/office/powerpoint/2010/main" val="86065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09" y="145249"/>
            <a:ext cx="11210982" cy="920132"/>
          </a:xfrm>
        </p:spPr>
        <p:txBody>
          <a:bodyPr>
            <a:normAutofit/>
          </a:bodyPr>
          <a:lstStyle/>
          <a:p>
            <a:r>
              <a:rPr lang="en-GB" sz="3600" dirty="0"/>
              <a:t>Bounded Context – Micro-Services – Micro-Frontends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B47BA07F-CA51-AEBF-CE1E-514DF98E7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376236"/>
              </p:ext>
            </p:extLst>
          </p:nvPr>
        </p:nvGraphicFramePr>
        <p:xfrm>
          <a:off x="608642" y="1280382"/>
          <a:ext cx="10700588" cy="432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147">
                  <a:extLst>
                    <a:ext uri="{9D8B030D-6E8A-4147-A177-3AD203B41FA5}">
                      <a16:colId xmlns:a16="http://schemas.microsoft.com/office/drawing/2014/main" val="664459766"/>
                    </a:ext>
                  </a:extLst>
                </a:gridCol>
                <a:gridCol w="2675147">
                  <a:extLst>
                    <a:ext uri="{9D8B030D-6E8A-4147-A177-3AD203B41FA5}">
                      <a16:colId xmlns:a16="http://schemas.microsoft.com/office/drawing/2014/main" val="3956644263"/>
                    </a:ext>
                  </a:extLst>
                </a:gridCol>
                <a:gridCol w="2675147">
                  <a:extLst>
                    <a:ext uri="{9D8B030D-6E8A-4147-A177-3AD203B41FA5}">
                      <a16:colId xmlns:a16="http://schemas.microsoft.com/office/drawing/2014/main" val="1963573688"/>
                    </a:ext>
                  </a:extLst>
                </a:gridCol>
                <a:gridCol w="2675147">
                  <a:extLst>
                    <a:ext uri="{9D8B030D-6E8A-4147-A177-3AD203B41FA5}">
                      <a16:colId xmlns:a16="http://schemas.microsoft.com/office/drawing/2014/main" val="153014457"/>
                    </a:ext>
                  </a:extLst>
                </a:gridCol>
              </a:tblGrid>
              <a:tr h="416368">
                <a:tc>
                  <a:txBody>
                    <a:bodyPr/>
                    <a:lstStyle/>
                    <a:p>
                      <a:r>
                        <a:rPr lang="it-IT" dirty="0"/>
                        <a:t>Feature</a:t>
                      </a:r>
                    </a:p>
                  </a:txBody>
                  <a:tcPr>
                    <a:solidFill>
                      <a:srgbClr val="5932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Bounded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Context</a:t>
                      </a:r>
                      <a:endParaRPr lang="it-IT" dirty="0"/>
                    </a:p>
                  </a:txBody>
                  <a:tcPr>
                    <a:solidFill>
                      <a:srgbClr val="5932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Microservices</a:t>
                      </a:r>
                      <a:endParaRPr lang="it-IT" dirty="0"/>
                    </a:p>
                  </a:txBody>
                  <a:tcPr>
                    <a:solidFill>
                      <a:srgbClr val="5932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Microfrontends</a:t>
                      </a:r>
                      <a:endParaRPr lang="it-IT" dirty="0"/>
                    </a:p>
                  </a:txBody>
                  <a:tcPr>
                    <a:solidFill>
                      <a:srgbClr val="5932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26107"/>
                  </a:ext>
                </a:extLst>
              </a:tr>
              <a:tr h="923995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Organized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around</a:t>
                      </a:r>
                      <a:r>
                        <a:rPr lang="it-IT" sz="1200" b="1" dirty="0"/>
                        <a:t> Business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implicitly understood in the very concept of Ubiquitous Language, which is the main pattern for identifying a Bounded Context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Cross-Functional Teams specific to a business functionality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SCS </a:t>
                      </a:r>
                      <a:r>
                        <a:rPr lang="it-IT" sz="1200" dirty="0" err="1"/>
                        <a:t>is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owned</a:t>
                      </a:r>
                      <a:r>
                        <a:rPr lang="it-IT" sz="1200" dirty="0"/>
                        <a:t> by One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197330"/>
                  </a:ext>
                </a:extLst>
              </a:tr>
              <a:tr h="51333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shared model for each purpose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choices, which must be independent, are favored/encouraged.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Autonomous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WebApp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33451"/>
                  </a:ext>
                </a:extLst>
              </a:tr>
              <a:tr h="923995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Data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Private persistence is critical for language consistency, but especially necessary for the safe and independent evolution of the model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microservice must persist its data in a private database! Otherwise, it will be unable to evolve independently from others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SCS </a:t>
                      </a:r>
                      <a:r>
                        <a:rPr lang="it-IT" sz="1200" dirty="0" err="1"/>
                        <a:t>has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its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own</a:t>
                      </a:r>
                      <a:r>
                        <a:rPr lang="it-IT" sz="1200" dirty="0"/>
                        <a:t> API </a:t>
                      </a:r>
                      <a:br>
                        <a:rPr lang="it-IT" sz="1200" dirty="0"/>
                      </a:br>
                      <a:r>
                        <a:rPr lang="it-IT" sz="1200" dirty="0"/>
                        <a:t>Include Data and </a:t>
                      </a:r>
                      <a:r>
                        <a:rPr lang="it-IT" sz="1200" dirty="0" err="1"/>
                        <a:t>Logic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192615"/>
                  </a:ext>
                </a:extLst>
              </a:tr>
              <a:tr h="718663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Evolutionary</a:t>
                      </a:r>
                      <a:r>
                        <a:rPr lang="it-IT" sz="1200" b="1" dirty="0"/>
                        <a:t>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Each model can, and must, evolve independent of the others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No </a:t>
                      </a:r>
                      <a:r>
                        <a:rPr lang="it-IT" sz="1200" dirty="0" err="1"/>
                        <a:t>Shared</a:t>
                      </a:r>
                      <a:r>
                        <a:rPr lang="it-IT" sz="1200" dirty="0"/>
                        <a:t> UI</a:t>
                      </a:r>
                      <a:br>
                        <a:rPr lang="it-IT" sz="1200" dirty="0"/>
                      </a:br>
                      <a:r>
                        <a:rPr lang="it-IT" sz="1200" dirty="0"/>
                        <a:t>No </a:t>
                      </a:r>
                      <a:r>
                        <a:rPr lang="it-IT" sz="1200" dirty="0" err="1"/>
                        <a:t>Shared</a:t>
                      </a:r>
                      <a:r>
                        <a:rPr lang="it-IT" sz="1200" dirty="0"/>
                        <a:t> Business Code</a:t>
                      </a:r>
                    </a:p>
                    <a:p>
                      <a:r>
                        <a:rPr lang="it-IT" sz="1200" dirty="0" err="1"/>
                        <a:t>Shared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infrastructure</a:t>
                      </a:r>
                      <a:r>
                        <a:rPr lang="it-IT" sz="1200" dirty="0"/>
                        <a:t> can be </a:t>
                      </a:r>
                      <a:r>
                        <a:rPr lang="it-IT" sz="1200" dirty="0" err="1"/>
                        <a:t>minimized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20101"/>
                  </a:ext>
                </a:extLst>
              </a:tr>
              <a:tr h="416368">
                <a:tc>
                  <a:txBody>
                    <a:bodyPr/>
                    <a:lstStyle/>
                    <a:p>
                      <a:r>
                        <a:rPr lang="it-IT" sz="1200" b="1" dirty="0"/>
                        <a:t>Smart endpoints and </a:t>
                      </a:r>
                      <a:r>
                        <a:rPr lang="it-IT" sz="1200" b="1" dirty="0" err="1"/>
                        <a:t>dumb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pipes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Recommended as a strategic model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feature. SOA </a:t>
                      </a:r>
                      <a:r>
                        <a:rPr lang="it-IT" sz="1200" dirty="0" err="1"/>
                        <a:t>docet</a:t>
                      </a:r>
                      <a:r>
                        <a:rPr lang="it-IT" sz="12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Asynchronous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Communication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936995"/>
                  </a:ext>
                </a:extLst>
              </a:tr>
              <a:tr h="416368">
                <a:tc>
                  <a:txBody>
                    <a:bodyPr/>
                    <a:lstStyle/>
                    <a:p>
                      <a:r>
                        <a:rPr lang="it-IT" sz="1200" b="1" dirty="0"/>
                        <a:t>Language </a:t>
                      </a:r>
                      <a:r>
                        <a:rPr lang="it-IT" sz="1200" b="1" dirty="0" err="1"/>
                        <a:t>Consistency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Ubiquitous</a:t>
                      </a:r>
                      <a:r>
                        <a:rPr lang="it-IT" sz="1200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Private Logica and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82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19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Eventual Consistency</a:t>
            </a:r>
          </a:p>
        </p:txBody>
      </p:sp>
      <p:pic>
        <p:nvPicPr>
          <p:cNvPr id="6" name="Picture 2" descr="A Practical Guide to CQRS - Tacta">
            <a:extLst>
              <a:ext uri="{FF2B5EF4-FFF2-40B4-BE49-F238E27FC236}">
                <a16:creationId xmlns:a16="http://schemas.microsoft.com/office/drawing/2014/main" id="{37DAF644-600D-1A2C-AEA0-6CEE249FA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722" y="1367847"/>
            <a:ext cx="5105399" cy="43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 </a:t>
            </a:r>
            <a:r>
              <a:rPr lang="en-GB" dirty="0" err="1"/>
              <a:t>grazie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sponsor</a:t>
            </a:r>
          </a:p>
        </p:txBody>
      </p:sp>
      <p:pic>
        <p:nvPicPr>
          <p:cNvPr id="1028" name="Picture 4" descr="Logo Sponsor Ellycode">
            <a:extLst>
              <a:ext uri="{FF2B5EF4-FFF2-40B4-BE49-F238E27FC236}">
                <a16:creationId xmlns:a16="http://schemas.microsoft.com/office/drawing/2014/main" id="{55F86AA0-DB44-44F0-5835-62E54FA0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26" y="1368689"/>
            <a:ext cx="3517391" cy="10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Sponsor Unikey">
            <a:extLst>
              <a:ext uri="{FF2B5EF4-FFF2-40B4-BE49-F238E27FC236}">
                <a16:creationId xmlns:a16="http://schemas.microsoft.com/office/drawing/2014/main" id="{E6EE20BE-CD9A-5128-A88E-217725CE8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051" y="2657502"/>
            <a:ext cx="2987898" cy="92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Sponsor Ynnova">
            <a:extLst>
              <a:ext uri="{FF2B5EF4-FFF2-40B4-BE49-F238E27FC236}">
                <a16:creationId xmlns:a16="http://schemas.microsoft.com/office/drawing/2014/main" id="{D22509B7-7424-067B-B352-6EF9874F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27" y="4038142"/>
            <a:ext cx="2138240" cy="6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Sponsor Digital Thinks">
            <a:extLst>
              <a:ext uri="{FF2B5EF4-FFF2-40B4-BE49-F238E27FC236}">
                <a16:creationId xmlns:a16="http://schemas.microsoft.com/office/drawing/2014/main" id="{2D68DABC-36A3-E064-82D8-2F01BF63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59" y="3995029"/>
            <a:ext cx="2709481" cy="6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 Interdata">
            <a:extLst>
              <a:ext uri="{FF2B5EF4-FFF2-40B4-BE49-F238E27FC236}">
                <a16:creationId xmlns:a16="http://schemas.microsoft.com/office/drawing/2014/main" id="{962214BF-4065-0314-BABA-A986A49A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95" y="3995029"/>
            <a:ext cx="2679062" cy="68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Innovidia">
            <a:extLst>
              <a:ext uri="{FF2B5EF4-FFF2-40B4-BE49-F238E27FC236}">
                <a16:creationId xmlns:a16="http://schemas.microsoft.com/office/drawing/2014/main" id="{00A60AE4-D214-8A04-FEEC-50133918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07" y="4905324"/>
            <a:ext cx="2142093" cy="6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Sponsor QT2000">
            <a:extLst>
              <a:ext uri="{FF2B5EF4-FFF2-40B4-BE49-F238E27FC236}">
                <a16:creationId xmlns:a16="http://schemas.microsoft.com/office/drawing/2014/main" id="{C7EC7A68-329F-F689-E7F7-BF20D980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368" y="4838234"/>
            <a:ext cx="1465819" cy="89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B5E56-5CC1-C29E-3DB8-F1213C48E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3409" y="1333477"/>
            <a:ext cx="3818466" cy="118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AFE789E-4E82-F020-0E37-80650F6A437C}"/>
              </a:ext>
            </a:extLst>
          </p:cNvPr>
          <p:cNvSpPr txBox="1">
            <a:spLocks/>
          </p:cNvSpPr>
          <p:nvPr/>
        </p:nvSpPr>
        <p:spPr>
          <a:xfrm>
            <a:off x="720384" y="1800410"/>
            <a:ext cx="10510150" cy="325718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9328A"/>
                </a:solidFill>
              </a:rPr>
              <a:t>Alberto Acerbis</a:t>
            </a:r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E0F2D54-2C96-A7EB-1036-9C475675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114" y="2981519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C66BEFED-E8EE-94E0-236D-7B169E03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94" y="298151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witter, Elon Musk e il pulsante &quot;edit&quot;: ecco cosa c'è nel futuro (a  pagamento?) del social - Agenda Digitale">
            <a:extLst>
              <a:ext uri="{FF2B5EF4-FFF2-40B4-BE49-F238E27FC236}">
                <a16:creationId xmlns:a16="http://schemas.microsoft.com/office/drawing/2014/main" id="{2C1BBA92-7883-C000-C167-F3091A781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3" y="3275392"/>
            <a:ext cx="392173" cy="3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Nuova funzione di Linkedin - WHYBLOG">
            <a:extLst>
              <a:ext uri="{FF2B5EF4-FFF2-40B4-BE49-F238E27FC236}">
                <a16:creationId xmlns:a16="http://schemas.microsoft.com/office/drawing/2014/main" id="{E811FF2E-7B90-996B-B2F1-6E5A5BE7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3" y="3677683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itHub Logomark">
            <a:extLst>
              <a:ext uri="{FF2B5EF4-FFF2-40B4-BE49-F238E27FC236}">
                <a16:creationId xmlns:a16="http://schemas.microsoft.com/office/drawing/2014/main" id="{0A722EB8-38B0-B2F3-707F-95174F803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3" y="413718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FDEAF53-BFF1-A912-2B46-DF7F6255B620}"/>
              </a:ext>
            </a:extLst>
          </p:cNvPr>
          <p:cNvSpPr txBox="1"/>
          <p:nvPr/>
        </p:nvSpPr>
        <p:spPr>
          <a:xfrm>
            <a:off x="1132936" y="4069856"/>
            <a:ext cx="2651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8036D4-96E4-896A-2D98-309499D569A2}"/>
              </a:ext>
            </a:extLst>
          </p:cNvPr>
          <p:cNvSpPr txBox="1"/>
          <p:nvPr/>
        </p:nvSpPr>
        <p:spPr>
          <a:xfrm>
            <a:off x="1132936" y="3629086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8"/>
              </a:rPr>
              <a:t>LinkedIn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0CE5638-4AD0-1B7B-F974-7B5EEA7B3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383" y="2822581"/>
            <a:ext cx="412553" cy="334963"/>
          </a:xfrm>
          <a:prstGeom prst="rect">
            <a:avLst/>
          </a:prstGeom>
        </p:spPr>
      </p:pic>
      <p:pic>
        <p:nvPicPr>
          <p:cNvPr id="17" name="Picture 2" descr="GitHub Logomark">
            <a:extLst>
              <a:ext uri="{FF2B5EF4-FFF2-40B4-BE49-F238E27FC236}">
                <a16:creationId xmlns:a16="http://schemas.microsoft.com/office/drawing/2014/main" id="{5DDC4979-51E8-9B46-76A0-6E0749E20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3" y="4579150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871147-D93D-BE1F-09B9-93B322B303A0}"/>
              </a:ext>
            </a:extLst>
          </p:cNvPr>
          <p:cNvSpPr txBox="1"/>
          <p:nvPr/>
        </p:nvSpPr>
        <p:spPr>
          <a:xfrm>
            <a:off x="1132936" y="3232372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0"/>
              </a:rPr>
              <a:t>@aacerbis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0E6687-85A4-24E3-982E-0FF1F67CC2A8}"/>
              </a:ext>
            </a:extLst>
          </p:cNvPr>
          <p:cNvSpPr txBox="1"/>
          <p:nvPr/>
        </p:nvSpPr>
        <p:spPr>
          <a:xfrm>
            <a:off x="1132935" y="2795379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1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9A23FD5-9C48-D300-F48F-0C12B904940C}"/>
              </a:ext>
            </a:extLst>
          </p:cNvPr>
          <p:cNvSpPr txBox="1"/>
          <p:nvPr/>
        </p:nvSpPr>
        <p:spPr>
          <a:xfrm>
            <a:off x="1132935" y="4537886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2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7BF86549-6369-4A66-4A9A-007F9EED780C}"/>
              </a:ext>
            </a:extLst>
          </p:cNvPr>
          <p:cNvSpPr/>
          <p:nvPr/>
        </p:nvSpPr>
        <p:spPr>
          <a:xfrm>
            <a:off x="4986444" y="1535570"/>
            <a:ext cx="2716949" cy="1121366"/>
          </a:xfrm>
          <a:prstGeom prst="ellipse">
            <a:avLst/>
          </a:prstGeom>
          <a:solidFill>
            <a:srgbClr val="5932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B78DE8"/>
              </a:highlight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315AE0-B8BF-88EA-860C-3F3E6E6724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886" y="1867717"/>
            <a:ext cx="1792634" cy="406401"/>
          </a:xfrm>
          <a:prstGeom prst="rect">
            <a:avLst/>
          </a:prstGeom>
        </p:spPr>
      </p:pic>
      <p:pic>
        <p:nvPicPr>
          <p:cNvPr id="23" name="Immagine 22">
            <a:hlinkClick r:id="rId14"/>
            <a:extLst>
              <a:ext uri="{FF2B5EF4-FFF2-40B4-BE49-F238E27FC236}">
                <a16:creationId xmlns:a16="http://schemas.microsoft.com/office/drawing/2014/main" id="{1316E850-D870-B8A4-0575-1FEFC929E2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77" y="1560052"/>
            <a:ext cx="2108040" cy="27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 alle community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hanno</a:t>
            </a:r>
            <a:r>
              <a:rPr lang="en-GB" dirty="0"/>
              <a:t> </a:t>
            </a:r>
            <a:r>
              <a:rPr lang="en-GB" dirty="0" err="1"/>
              <a:t>supportato</a:t>
            </a:r>
            <a:endParaRPr lang="en-GB" dirty="0"/>
          </a:p>
        </p:txBody>
      </p:sp>
      <p:pic>
        <p:nvPicPr>
          <p:cNvPr id="2050" name="Picture 2" descr="Logo Community DotNetCode">
            <a:extLst>
              <a:ext uri="{FF2B5EF4-FFF2-40B4-BE49-F238E27FC236}">
                <a16:creationId xmlns:a16="http://schemas.microsoft.com/office/drawing/2014/main" id="{0E12FB1A-1530-61E8-B324-513B7ADA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68" y="1951188"/>
            <a:ext cx="1097821" cy="109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ommunity UgiDotNet">
            <a:extLst>
              <a:ext uri="{FF2B5EF4-FFF2-40B4-BE49-F238E27FC236}">
                <a16:creationId xmlns:a16="http://schemas.microsoft.com/office/drawing/2014/main" id="{71FBEE89-F1C7-DD4D-91C8-248DC918C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56" y="1866158"/>
            <a:ext cx="1584853" cy="12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 Community DotNetSide">
            <a:extLst>
              <a:ext uri="{FF2B5EF4-FFF2-40B4-BE49-F238E27FC236}">
                <a16:creationId xmlns:a16="http://schemas.microsoft.com/office/drawing/2014/main" id="{069CD0B1-5433-13C6-7621-411F480C6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66" y="1889757"/>
            <a:ext cx="2909885" cy="13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 Community XeDotNet">
            <a:extLst>
              <a:ext uri="{FF2B5EF4-FFF2-40B4-BE49-F238E27FC236}">
                <a16:creationId xmlns:a16="http://schemas.microsoft.com/office/drawing/2014/main" id="{305DB3AF-4953-D6AB-0692-191AF995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365" y="1989018"/>
            <a:ext cx="1740593" cy="11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ogo Community DotNetLiguria">
            <a:extLst>
              <a:ext uri="{FF2B5EF4-FFF2-40B4-BE49-F238E27FC236}">
                <a16:creationId xmlns:a16="http://schemas.microsoft.com/office/drawing/2014/main" id="{1D0BDE7D-D6C5-A277-D153-A9528D00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73" y="4101842"/>
            <a:ext cx="2295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ogo Community DotNetPodcast">
            <a:extLst>
              <a:ext uri="{FF2B5EF4-FFF2-40B4-BE49-F238E27FC236}">
                <a16:creationId xmlns:a16="http://schemas.microsoft.com/office/drawing/2014/main" id="{E36DD678-8DAA-4A77-D41A-00ABF99F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47" y="4101842"/>
            <a:ext cx="978321" cy="107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Logo Community DotNetToscana">
            <a:extLst>
              <a:ext uri="{FF2B5EF4-FFF2-40B4-BE49-F238E27FC236}">
                <a16:creationId xmlns:a16="http://schemas.microsoft.com/office/drawing/2014/main" id="{9C32B1E4-AAE8-66C4-95E6-8D224B5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098" y="4101843"/>
            <a:ext cx="2776472" cy="10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ogo Community DotNetLombardia">
            <a:extLst>
              <a:ext uri="{FF2B5EF4-FFF2-40B4-BE49-F238E27FC236}">
                <a16:creationId xmlns:a16="http://schemas.microsoft.com/office/drawing/2014/main" id="{DBAF4316-E9D5-4880-616D-692FE4827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900" y="4291759"/>
            <a:ext cx="2295525" cy="7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0" y="287567"/>
            <a:ext cx="11210982" cy="833868"/>
          </a:xfrm>
        </p:spPr>
        <p:txBody>
          <a:bodyPr/>
          <a:lstStyle/>
          <a:p>
            <a:r>
              <a:rPr lang="en-GB" dirty="0"/>
              <a:t>Good Software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57C639B-AEBF-1445-78E7-1C16DE99ED0D}"/>
              </a:ext>
            </a:extLst>
          </p:cNvPr>
          <p:cNvSpPr/>
          <p:nvPr/>
        </p:nvSpPr>
        <p:spPr>
          <a:xfrm>
            <a:off x="1056106" y="3002567"/>
            <a:ext cx="4320000" cy="648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26" name="Picture 2" descr="Martin Fowler Quote: “Any fool can write code that a computer can understand.  Good programmers write">
            <a:extLst>
              <a:ext uri="{FF2B5EF4-FFF2-40B4-BE49-F238E27FC236}">
                <a16:creationId xmlns:a16="http://schemas.microsoft.com/office/drawing/2014/main" id="{9B201C6A-CEB6-7644-6A94-A742DB40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98" y="1272845"/>
            <a:ext cx="8100204" cy="45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3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Like Facebook … but better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3051845-AE15-6A75-33EA-1C75987A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02" y="1573878"/>
            <a:ext cx="4773404" cy="39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4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0" y="287567"/>
            <a:ext cx="11210982" cy="833868"/>
          </a:xfrm>
        </p:spPr>
        <p:txBody>
          <a:bodyPr/>
          <a:lstStyle/>
          <a:p>
            <a:r>
              <a:rPr lang="en-GB" dirty="0"/>
              <a:t>We Like to Brew (and Drink) Beer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17ADA51-6F89-705C-BAD0-DBE418BF660F}"/>
              </a:ext>
            </a:extLst>
          </p:cNvPr>
          <p:cNvSpPr/>
          <p:nvPr/>
        </p:nvSpPr>
        <p:spPr bwMode="auto">
          <a:xfrm>
            <a:off x="694418" y="1486566"/>
            <a:ext cx="2913381" cy="1419339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Suppliers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2E5F43A-745D-4AFF-427D-21958DF8B64D}"/>
              </a:ext>
            </a:extLst>
          </p:cNvPr>
          <p:cNvSpPr/>
          <p:nvPr/>
        </p:nvSpPr>
        <p:spPr bwMode="auto">
          <a:xfrm>
            <a:off x="6707933" y="1433782"/>
            <a:ext cx="2913381" cy="1419339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0CC408A-E30D-E367-E7CE-14A2A1A581BD}"/>
              </a:ext>
            </a:extLst>
          </p:cNvPr>
          <p:cNvSpPr/>
          <p:nvPr/>
        </p:nvSpPr>
        <p:spPr bwMode="auto">
          <a:xfrm>
            <a:off x="6633231" y="4298820"/>
            <a:ext cx="2913381" cy="1419339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1DC1192-8873-933D-06DD-CBAB7B88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486" y="4896437"/>
            <a:ext cx="568737" cy="5501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6E178DB-7473-3682-2AC4-CFFA3BF3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379" y="2143452"/>
            <a:ext cx="672319" cy="5540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2E7F957-039D-83E0-6109-47466A90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889" y="2143452"/>
            <a:ext cx="715401" cy="628581"/>
          </a:xfrm>
          <a:prstGeom prst="rect">
            <a:avLst/>
          </a:prstGeom>
        </p:spPr>
      </p:pic>
      <p:sp>
        <p:nvSpPr>
          <p:cNvPr id="13" name="Freccia circolare in giù 12">
            <a:extLst>
              <a:ext uri="{FF2B5EF4-FFF2-40B4-BE49-F238E27FC236}">
                <a16:creationId xmlns:a16="http://schemas.microsoft.com/office/drawing/2014/main" id="{3ADA52E3-B757-EA06-D60C-9EA049076B4E}"/>
              </a:ext>
            </a:extLst>
          </p:cNvPr>
          <p:cNvSpPr/>
          <p:nvPr/>
        </p:nvSpPr>
        <p:spPr bwMode="auto">
          <a:xfrm>
            <a:off x="3607799" y="1785358"/>
            <a:ext cx="3100135" cy="496490"/>
          </a:xfrm>
          <a:prstGeom prst="curvedDownArrow">
            <a:avLst/>
          </a:prstGeom>
          <a:solidFill>
            <a:srgbClr val="59328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1F17E9A-9AC1-EE52-9620-D63AC776B29D}"/>
              </a:ext>
            </a:extLst>
          </p:cNvPr>
          <p:cNvSpPr/>
          <p:nvPr/>
        </p:nvSpPr>
        <p:spPr bwMode="auto">
          <a:xfrm>
            <a:off x="9262244" y="2552675"/>
            <a:ext cx="971127" cy="2374942"/>
          </a:xfrm>
          <a:prstGeom prst="curvedLeftArrow">
            <a:avLst/>
          </a:prstGeom>
          <a:solidFill>
            <a:srgbClr val="59328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How to Create C# Client Web Apps With Microsoft's Blazor Web Framework">
            <a:extLst>
              <a:ext uri="{FF2B5EF4-FFF2-40B4-BE49-F238E27FC236}">
                <a16:creationId xmlns:a16="http://schemas.microsoft.com/office/drawing/2014/main" id="{56B984CD-6312-4133-49F2-49E90730E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88" y="386457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90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A0932E1E-77EF-79AD-7324-C4BC1DF0B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14" y="3053032"/>
            <a:ext cx="2695542" cy="267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A6D3C7B2-29C1-61CF-CB5D-C7227EA7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99" y="1814377"/>
            <a:ext cx="8686800" cy="914384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Talk is Cheap … Show me the code</a:t>
            </a:r>
          </a:p>
        </p:txBody>
      </p:sp>
    </p:spTree>
    <p:extLst>
      <p:ext uri="{BB962C8B-B14F-4D97-AF65-F5344CB8AC3E}">
        <p14:creationId xmlns:p14="http://schemas.microsoft.com/office/powerpoint/2010/main" val="19223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Micro-Frontends</a:t>
            </a:r>
          </a:p>
        </p:txBody>
      </p:sp>
      <p:pic>
        <p:nvPicPr>
          <p:cNvPr id="6" name="Picture 2" descr="Micro-frontend &amp; SOLID Principles | by Wael Yousef | Medium">
            <a:extLst>
              <a:ext uri="{FF2B5EF4-FFF2-40B4-BE49-F238E27FC236}">
                <a16:creationId xmlns:a16="http://schemas.microsoft.com/office/drawing/2014/main" id="{43BD2408-1DA3-94FB-FB90-B58E7370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70" y="1272845"/>
            <a:ext cx="8154675" cy="45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a new concept</a:t>
            </a:r>
          </a:p>
        </p:txBody>
      </p:sp>
      <p:sp>
        <p:nvSpPr>
          <p:cNvPr id="6" name="Rettangolo 5" descr="Wireless router">
            <a:extLst>
              <a:ext uri="{FF2B5EF4-FFF2-40B4-BE49-F238E27FC236}">
                <a16:creationId xmlns:a16="http://schemas.microsoft.com/office/drawing/2014/main" id="{4F75CBF1-918B-D13B-9D6D-304E5A8A112C}"/>
              </a:ext>
            </a:extLst>
          </p:cNvPr>
          <p:cNvSpPr/>
          <p:nvPr/>
        </p:nvSpPr>
        <p:spPr>
          <a:xfrm>
            <a:off x="1056106" y="1272845"/>
            <a:ext cx="1512000" cy="1512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8DA9E9F-FD99-470D-4964-7206686DD8DC}"/>
              </a:ext>
            </a:extLst>
          </p:cNvPr>
          <p:cNvGrpSpPr/>
          <p:nvPr/>
        </p:nvGrpSpPr>
        <p:grpSpPr>
          <a:xfrm>
            <a:off x="1056106" y="3002567"/>
            <a:ext cx="4320000" cy="648000"/>
            <a:chOff x="559800" y="1747310"/>
            <a:chExt cx="4320000" cy="648000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57C639B-AEBF-1445-78E7-1C16DE99ED0D}"/>
                </a:ext>
              </a:extLst>
            </p:cNvPr>
            <p:cNvSpPr/>
            <p:nvPr/>
          </p:nvSpPr>
          <p:spPr>
            <a:xfrm>
              <a:off x="559800" y="1747310"/>
              <a:ext cx="4320000" cy="648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21F7252-F3EA-1A22-95A5-B8971B12D552}"/>
                </a:ext>
              </a:extLst>
            </p:cNvPr>
            <p:cNvSpPr txBox="1"/>
            <p:nvPr/>
          </p:nvSpPr>
          <p:spPr>
            <a:xfrm>
              <a:off x="559800" y="1747310"/>
              <a:ext cx="4320000" cy="648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it-IT" sz="2300" kern="1200" dirty="0" err="1">
                  <a:solidFill>
                    <a:srgbClr val="B78DE8"/>
                  </a:solidFill>
                </a:rPr>
                <a:t>ThoughtWorks</a:t>
              </a:r>
              <a:r>
                <a:rPr lang="it-IT" sz="2300" kern="1200" dirty="0">
                  <a:solidFill>
                    <a:srgbClr val="B78DE8"/>
                  </a:solidFill>
                </a:rPr>
                <a:t> Technology Radar 2016</a:t>
              </a:r>
              <a:endParaRPr lang="en-US" sz="2300" kern="1200" dirty="0">
                <a:solidFill>
                  <a:srgbClr val="B78DE8"/>
                </a:solidFill>
              </a:endParaRPr>
            </a:p>
          </p:txBody>
        </p:sp>
      </p:grpSp>
      <p:sp>
        <p:nvSpPr>
          <p:cNvPr id="10" name="Rettangolo 9" descr="Diagramma di flusso">
            <a:extLst>
              <a:ext uri="{FF2B5EF4-FFF2-40B4-BE49-F238E27FC236}">
                <a16:creationId xmlns:a16="http://schemas.microsoft.com/office/drawing/2014/main" id="{5B385409-30B8-5228-FB60-F39633E389E2}"/>
              </a:ext>
            </a:extLst>
          </p:cNvPr>
          <p:cNvSpPr/>
          <p:nvPr/>
        </p:nvSpPr>
        <p:spPr>
          <a:xfrm>
            <a:off x="6752983" y="1272845"/>
            <a:ext cx="1512000" cy="1512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29E8DF3-08F0-67FB-14DC-2E4D346B2B9A}"/>
              </a:ext>
            </a:extLst>
          </p:cNvPr>
          <p:cNvGrpSpPr/>
          <p:nvPr/>
        </p:nvGrpSpPr>
        <p:grpSpPr>
          <a:xfrm>
            <a:off x="6752983" y="3002567"/>
            <a:ext cx="4320000" cy="648000"/>
            <a:chOff x="5635800" y="1747310"/>
            <a:chExt cx="4320000" cy="64800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85340F19-08DB-198D-12E2-7409813A9FD6}"/>
                </a:ext>
              </a:extLst>
            </p:cNvPr>
            <p:cNvSpPr/>
            <p:nvPr/>
          </p:nvSpPr>
          <p:spPr>
            <a:xfrm>
              <a:off x="5635800" y="1747310"/>
              <a:ext cx="4320000" cy="648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F4C46CE-5F3C-7769-5B0B-8F1244E1A926}"/>
                </a:ext>
              </a:extLst>
            </p:cNvPr>
            <p:cNvSpPr txBox="1"/>
            <p:nvPr/>
          </p:nvSpPr>
          <p:spPr>
            <a:xfrm>
              <a:off x="5635800" y="1747310"/>
              <a:ext cx="4320000" cy="648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it-IT" sz="2300" kern="1200" dirty="0"/>
                <a:t>Self-</a:t>
              </a:r>
              <a:r>
                <a:rPr lang="it-IT" sz="2300" kern="1200" dirty="0" err="1"/>
                <a:t>Contained</a:t>
              </a:r>
              <a:r>
                <a:rPr lang="it-IT" sz="2300" kern="1200" dirty="0"/>
                <a:t> Systems</a:t>
              </a:r>
              <a:endParaRPr lang="en-US" sz="2300" kern="1200" dirty="0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994FD3-2189-943A-C568-F41770B48576}"/>
              </a:ext>
            </a:extLst>
          </p:cNvPr>
          <p:cNvSpPr txBox="1"/>
          <p:nvPr/>
        </p:nvSpPr>
        <p:spPr>
          <a:xfrm>
            <a:off x="6752983" y="3513524"/>
            <a:ext cx="4595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- </a:t>
            </a:r>
            <a:r>
              <a:rPr lang="it-IT" dirty="0" err="1">
                <a:solidFill>
                  <a:srgbClr val="B78DE8"/>
                </a:solidFill>
              </a:rPr>
              <a:t>Autonomous</a:t>
            </a:r>
            <a:r>
              <a:rPr lang="it-IT" dirty="0">
                <a:solidFill>
                  <a:srgbClr val="B78DE8"/>
                </a:solidFill>
              </a:rPr>
              <a:t> Web Application</a:t>
            </a:r>
            <a:endParaRPr lang="en-US" dirty="0">
              <a:solidFill>
                <a:srgbClr val="B78DE8"/>
              </a:solidFill>
            </a:endParaRPr>
          </a:p>
          <a:p>
            <a:r>
              <a:rPr lang="it-IT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Each</a:t>
            </a:r>
            <a:r>
              <a:rPr lang="it-IT" dirty="0">
                <a:solidFill>
                  <a:srgbClr val="B78DE8"/>
                </a:solidFill>
              </a:rPr>
              <a:t> SCS </a:t>
            </a:r>
            <a:r>
              <a:rPr lang="it-IT" dirty="0" err="1">
                <a:solidFill>
                  <a:srgbClr val="B78DE8"/>
                </a:solidFill>
              </a:rPr>
              <a:t>is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owned</a:t>
            </a:r>
            <a:r>
              <a:rPr lang="it-IT" dirty="0">
                <a:solidFill>
                  <a:srgbClr val="B78DE8"/>
                </a:solidFill>
              </a:rPr>
              <a:t> by One Team</a:t>
            </a:r>
          </a:p>
          <a:p>
            <a:r>
              <a:rPr lang="it-IT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Asynchronous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Communication</a:t>
            </a:r>
            <a:endParaRPr lang="en-US" dirty="0">
              <a:solidFill>
                <a:srgbClr val="B78DE8"/>
              </a:solidFill>
            </a:endParaRPr>
          </a:p>
          <a:p>
            <a:r>
              <a:rPr lang="it-IT" b="1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Each</a:t>
            </a:r>
            <a:r>
              <a:rPr lang="it-IT" dirty="0">
                <a:solidFill>
                  <a:srgbClr val="B78DE8"/>
                </a:solidFill>
              </a:rPr>
              <a:t> SCS </a:t>
            </a:r>
            <a:r>
              <a:rPr lang="it-IT" dirty="0" err="1">
                <a:solidFill>
                  <a:srgbClr val="B78DE8"/>
                </a:solidFill>
              </a:rPr>
              <a:t>has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its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own</a:t>
            </a:r>
            <a:r>
              <a:rPr lang="it-IT" dirty="0">
                <a:solidFill>
                  <a:srgbClr val="B78DE8"/>
                </a:solidFill>
              </a:rPr>
              <a:t> API</a:t>
            </a:r>
          </a:p>
          <a:p>
            <a:r>
              <a:rPr lang="it-IT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Each</a:t>
            </a:r>
            <a:r>
              <a:rPr lang="it-IT" dirty="0">
                <a:solidFill>
                  <a:srgbClr val="B78DE8"/>
                </a:solidFill>
              </a:rPr>
              <a:t> SCS include Data and </a:t>
            </a:r>
            <a:r>
              <a:rPr lang="it-IT" dirty="0" err="1">
                <a:solidFill>
                  <a:srgbClr val="B78DE8"/>
                </a:solidFill>
              </a:rPr>
              <a:t>Logic</a:t>
            </a:r>
            <a:endParaRPr lang="en-US" dirty="0">
              <a:solidFill>
                <a:srgbClr val="B78DE8"/>
              </a:solidFill>
            </a:endParaRPr>
          </a:p>
          <a:p>
            <a:r>
              <a:rPr lang="it-IT" dirty="0">
                <a:solidFill>
                  <a:srgbClr val="B78DE8"/>
                </a:solidFill>
              </a:rPr>
              <a:t>- No </a:t>
            </a:r>
            <a:r>
              <a:rPr lang="it-IT" dirty="0" err="1">
                <a:solidFill>
                  <a:srgbClr val="B78DE8"/>
                </a:solidFill>
              </a:rPr>
              <a:t>Shared</a:t>
            </a:r>
            <a:r>
              <a:rPr lang="it-IT" dirty="0">
                <a:solidFill>
                  <a:srgbClr val="B78DE8"/>
                </a:solidFill>
              </a:rPr>
              <a:t> UI</a:t>
            </a:r>
          </a:p>
          <a:p>
            <a:r>
              <a:rPr lang="it-IT" b="1" dirty="0">
                <a:solidFill>
                  <a:srgbClr val="B78DE8"/>
                </a:solidFill>
              </a:rPr>
              <a:t>- </a:t>
            </a:r>
            <a:r>
              <a:rPr lang="it-IT" dirty="0">
                <a:solidFill>
                  <a:srgbClr val="B78DE8"/>
                </a:solidFill>
              </a:rPr>
              <a:t>No </a:t>
            </a:r>
            <a:r>
              <a:rPr lang="it-IT" dirty="0" err="1">
                <a:solidFill>
                  <a:srgbClr val="B78DE8"/>
                </a:solidFill>
              </a:rPr>
              <a:t>Shared</a:t>
            </a:r>
            <a:r>
              <a:rPr lang="it-IT" dirty="0">
                <a:solidFill>
                  <a:srgbClr val="B78DE8"/>
                </a:solidFill>
              </a:rPr>
              <a:t> Business Code</a:t>
            </a:r>
            <a:endParaRPr lang="en-US" dirty="0">
              <a:solidFill>
                <a:srgbClr val="B78DE8"/>
              </a:solidFill>
            </a:endParaRPr>
          </a:p>
          <a:p>
            <a:r>
              <a:rPr lang="it-IT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Shared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Infrastructure</a:t>
            </a:r>
            <a:r>
              <a:rPr lang="it-IT" dirty="0">
                <a:solidFill>
                  <a:srgbClr val="B78DE8"/>
                </a:solidFill>
              </a:rPr>
              <a:t> can be </a:t>
            </a:r>
            <a:r>
              <a:rPr lang="it-IT" dirty="0" err="1">
                <a:solidFill>
                  <a:srgbClr val="B78DE8"/>
                </a:solidFill>
              </a:rPr>
              <a:t>minimized</a:t>
            </a:r>
            <a:endParaRPr lang="it-IT" dirty="0">
              <a:solidFill>
                <a:srgbClr val="B78D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503</Words>
  <Application>Microsoft Office PowerPoint</Application>
  <PresentationFormat>Widescreen</PresentationFormat>
  <Paragraphs>92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Micro-Frontends</vt:lpstr>
      <vt:lpstr>Un grazie agli sponsor</vt:lpstr>
      <vt:lpstr>E alle community che ci hanno supportato</vt:lpstr>
      <vt:lpstr>Good Software</vt:lpstr>
      <vt:lpstr>Like Facebook … but better</vt:lpstr>
      <vt:lpstr>We Like to Brew (and Drink) Beer</vt:lpstr>
      <vt:lpstr>Talk is Cheap … Show me the code</vt:lpstr>
      <vt:lpstr>Micro-Frontends</vt:lpstr>
      <vt:lpstr>Not a new concept</vt:lpstr>
      <vt:lpstr>Decision Framework</vt:lpstr>
      <vt:lpstr>Micro-Frontends ways</vt:lpstr>
      <vt:lpstr>What are Micro-Frontends?</vt:lpstr>
      <vt:lpstr>Let me think</vt:lpstr>
      <vt:lpstr>DDD – A bit of story</vt:lpstr>
      <vt:lpstr>DDD – Strategic Patterns</vt:lpstr>
      <vt:lpstr>DDD – Shared Model</vt:lpstr>
      <vt:lpstr>Talk is Cheap … Show me the code</vt:lpstr>
      <vt:lpstr>Bounded Context – Micro-Services – Micro-Frontends</vt:lpstr>
      <vt:lpstr>Eventual Consistency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Michele Aponte</dc:creator>
  <cp:lastModifiedBy>Acerbis Alberto</cp:lastModifiedBy>
  <cp:revision>4</cp:revision>
  <dcterms:created xsi:type="dcterms:W3CDTF">2022-05-07T17:10:36Z</dcterms:created>
  <dcterms:modified xsi:type="dcterms:W3CDTF">2022-09-16T15:46:17Z</dcterms:modified>
</cp:coreProperties>
</file>